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A5C1B6-7D73-4CC0-8B9C-546375121CE7}" type="doc">
      <dgm:prSet loTypeId="urn:microsoft.com/office/officeart/2005/8/layout/radial6" loCatId="cycle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73318E37-686D-4113-8E5D-4B1C5B9AB363}">
      <dgm:prSet phldrT="[Text]"/>
      <dgm:spPr/>
      <dgm:t>
        <a:bodyPr/>
        <a:lstStyle/>
        <a:p>
          <a:r>
            <a:rPr lang="en-US" dirty="0" smtClean="0"/>
            <a:t>Chinese Dialect</a:t>
          </a:r>
          <a:endParaRPr lang="en-US" dirty="0"/>
        </a:p>
      </dgm:t>
    </dgm:pt>
    <dgm:pt modelId="{3BF4D895-A94D-4D3A-A4A2-24BFEE75662F}" type="parTrans" cxnId="{7C1F5989-C72E-4245-AD7F-4855C4A0FE27}">
      <dgm:prSet/>
      <dgm:spPr/>
      <dgm:t>
        <a:bodyPr/>
        <a:lstStyle/>
        <a:p>
          <a:endParaRPr lang="en-US"/>
        </a:p>
      </dgm:t>
    </dgm:pt>
    <dgm:pt modelId="{5C2C95F7-569C-4E85-8855-AECC81AE777E}" type="sibTrans" cxnId="{7C1F5989-C72E-4245-AD7F-4855C4A0FE27}">
      <dgm:prSet/>
      <dgm:spPr/>
      <dgm:t>
        <a:bodyPr/>
        <a:lstStyle/>
        <a:p>
          <a:endParaRPr lang="en-US"/>
        </a:p>
      </dgm:t>
    </dgm:pt>
    <dgm:pt modelId="{5E07124E-1211-4C21-A3FE-E2FF62067B71}">
      <dgm:prSet phldrT="[Text]"/>
      <dgm:spPr/>
      <dgm:t>
        <a:bodyPr/>
        <a:lstStyle/>
        <a:p>
          <a:r>
            <a:rPr lang="en-US" dirty="0" smtClean="0"/>
            <a:t>Cantonese</a:t>
          </a:r>
          <a:endParaRPr lang="en-US" dirty="0"/>
        </a:p>
      </dgm:t>
    </dgm:pt>
    <dgm:pt modelId="{7A38B4F0-6FE6-4FCF-973F-E2A287CBBFAC}" type="parTrans" cxnId="{90554924-F6C6-40F9-B94A-E5E4BE1064D1}">
      <dgm:prSet/>
      <dgm:spPr/>
      <dgm:t>
        <a:bodyPr/>
        <a:lstStyle/>
        <a:p>
          <a:endParaRPr lang="en-US"/>
        </a:p>
      </dgm:t>
    </dgm:pt>
    <dgm:pt modelId="{A261FAD2-A2F5-49B6-8563-87DF10380AE4}" type="sibTrans" cxnId="{90554924-F6C6-40F9-B94A-E5E4BE1064D1}">
      <dgm:prSet/>
      <dgm:spPr/>
      <dgm:t>
        <a:bodyPr/>
        <a:lstStyle/>
        <a:p>
          <a:endParaRPr lang="en-US"/>
        </a:p>
      </dgm:t>
    </dgm:pt>
    <dgm:pt modelId="{46FCC135-50D8-49D6-9A6B-7E073D48E3B4}">
      <dgm:prSet phldrT="[Text]"/>
      <dgm:spPr/>
      <dgm:t>
        <a:bodyPr/>
        <a:lstStyle/>
        <a:p>
          <a:r>
            <a:rPr lang="en-US" dirty="0" err="1" smtClean="0"/>
            <a:t>Hunanese</a:t>
          </a:r>
          <a:endParaRPr lang="en-US" dirty="0"/>
        </a:p>
      </dgm:t>
    </dgm:pt>
    <dgm:pt modelId="{80B4918E-03B5-4176-8E16-7033EF984149}" type="parTrans" cxnId="{B3C7E571-DF90-4AC3-93AD-50A89FB8BE53}">
      <dgm:prSet/>
      <dgm:spPr/>
      <dgm:t>
        <a:bodyPr/>
        <a:lstStyle/>
        <a:p>
          <a:endParaRPr lang="en-US"/>
        </a:p>
      </dgm:t>
    </dgm:pt>
    <dgm:pt modelId="{39C91102-48C2-40A3-8CDF-D14E0202F71B}" type="sibTrans" cxnId="{B3C7E571-DF90-4AC3-93AD-50A89FB8BE53}">
      <dgm:prSet/>
      <dgm:spPr/>
      <dgm:t>
        <a:bodyPr/>
        <a:lstStyle/>
        <a:p>
          <a:endParaRPr lang="en-US"/>
        </a:p>
      </dgm:t>
    </dgm:pt>
    <dgm:pt modelId="{4BF2F56D-3811-46EA-AAFA-8F1DF66C40FA}">
      <dgm:prSet phldrT="[Text]"/>
      <dgm:spPr/>
      <dgm:t>
        <a:bodyPr/>
        <a:lstStyle/>
        <a:p>
          <a:r>
            <a:rPr lang="en-US" dirty="0" smtClean="0"/>
            <a:t>Hakka</a:t>
          </a:r>
          <a:endParaRPr lang="en-US" dirty="0"/>
        </a:p>
      </dgm:t>
    </dgm:pt>
    <dgm:pt modelId="{B4160BFA-DBA6-45ED-B78D-9C38F16437B5}" type="parTrans" cxnId="{FFEE02C1-E64E-45D1-9855-BCCA68388F31}">
      <dgm:prSet/>
      <dgm:spPr/>
      <dgm:t>
        <a:bodyPr/>
        <a:lstStyle/>
        <a:p>
          <a:endParaRPr lang="en-US"/>
        </a:p>
      </dgm:t>
    </dgm:pt>
    <dgm:pt modelId="{B2C8BFD1-882E-43BA-A193-B3E666AB1808}" type="sibTrans" cxnId="{FFEE02C1-E64E-45D1-9855-BCCA68388F31}">
      <dgm:prSet/>
      <dgm:spPr/>
      <dgm:t>
        <a:bodyPr/>
        <a:lstStyle/>
        <a:p>
          <a:endParaRPr lang="en-US"/>
        </a:p>
      </dgm:t>
    </dgm:pt>
    <dgm:pt modelId="{EC1EB6B7-3D4A-460A-8C39-B9E139947470}">
      <dgm:prSet phldrT="[Text]"/>
      <dgm:spPr/>
      <dgm:t>
        <a:bodyPr/>
        <a:lstStyle/>
        <a:p>
          <a:r>
            <a:rPr lang="en-US" dirty="0" err="1" smtClean="0"/>
            <a:t>Shanghainese</a:t>
          </a:r>
          <a:endParaRPr lang="en-US" dirty="0" smtClean="0"/>
        </a:p>
      </dgm:t>
    </dgm:pt>
    <dgm:pt modelId="{5FF763A1-4457-47BD-8769-9FEFE72F270B}" type="parTrans" cxnId="{1524AD13-9A31-4949-A53C-37F509629EC3}">
      <dgm:prSet/>
      <dgm:spPr/>
      <dgm:t>
        <a:bodyPr/>
        <a:lstStyle/>
        <a:p>
          <a:endParaRPr lang="en-US"/>
        </a:p>
      </dgm:t>
    </dgm:pt>
    <dgm:pt modelId="{608F49D7-AE30-48E0-9D9F-4255DFC088F3}" type="sibTrans" cxnId="{1524AD13-9A31-4949-A53C-37F509629EC3}">
      <dgm:prSet/>
      <dgm:spPr/>
      <dgm:t>
        <a:bodyPr/>
        <a:lstStyle/>
        <a:p>
          <a:endParaRPr lang="en-US"/>
        </a:p>
      </dgm:t>
    </dgm:pt>
    <dgm:pt modelId="{79471065-0854-497C-B197-6E0E6645D916}">
      <dgm:prSet phldrT="[Text]"/>
      <dgm:spPr/>
      <dgm:t>
        <a:bodyPr/>
        <a:lstStyle/>
        <a:p>
          <a:r>
            <a:rPr lang="en-US" dirty="0" smtClean="0"/>
            <a:t>Taiwanese</a:t>
          </a:r>
          <a:endParaRPr lang="en-US" dirty="0"/>
        </a:p>
      </dgm:t>
    </dgm:pt>
    <dgm:pt modelId="{E579A23B-54F7-4802-8119-02D3A5BD7C30}" type="parTrans" cxnId="{26C2E9A1-A26F-4F3C-A286-DA4B0491527E}">
      <dgm:prSet/>
      <dgm:spPr/>
      <dgm:t>
        <a:bodyPr/>
        <a:lstStyle/>
        <a:p>
          <a:endParaRPr lang="en-US"/>
        </a:p>
      </dgm:t>
    </dgm:pt>
    <dgm:pt modelId="{1137C32B-9159-4210-9EA7-548EF9F00F38}" type="sibTrans" cxnId="{26C2E9A1-A26F-4F3C-A286-DA4B0491527E}">
      <dgm:prSet/>
      <dgm:spPr/>
      <dgm:t>
        <a:bodyPr/>
        <a:lstStyle/>
        <a:p>
          <a:endParaRPr lang="en-US"/>
        </a:p>
      </dgm:t>
    </dgm:pt>
    <dgm:pt modelId="{862337C1-DC3D-4C5A-B4A0-C8B204E69D6E}">
      <dgm:prSet phldrT="[Text]"/>
      <dgm:spPr/>
      <dgm:t>
        <a:bodyPr/>
        <a:lstStyle/>
        <a:p>
          <a:r>
            <a:rPr lang="en-US" dirty="0" smtClean="0"/>
            <a:t>Mandarin</a:t>
          </a:r>
          <a:endParaRPr lang="en-US" dirty="0"/>
        </a:p>
      </dgm:t>
    </dgm:pt>
    <dgm:pt modelId="{90253AEC-482B-45D5-B110-F3F9B6F1B0AE}" type="parTrans" cxnId="{81437333-2115-4151-B32D-F9DAE44F7573}">
      <dgm:prSet/>
      <dgm:spPr/>
      <dgm:t>
        <a:bodyPr/>
        <a:lstStyle/>
        <a:p>
          <a:endParaRPr lang="en-US"/>
        </a:p>
      </dgm:t>
    </dgm:pt>
    <dgm:pt modelId="{AE3BF91E-8E31-4F8F-A50C-2AD320E4D4C8}" type="sibTrans" cxnId="{81437333-2115-4151-B32D-F9DAE44F7573}">
      <dgm:prSet/>
      <dgm:spPr/>
      <dgm:t>
        <a:bodyPr/>
        <a:lstStyle/>
        <a:p>
          <a:endParaRPr lang="en-US"/>
        </a:p>
      </dgm:t>
    </dgm:pt>
    <dgm:pt modelId="{BEE30ED5-13AC-47A1-AB3D-D458D8B42AA6}" type="pres">
      <dgm:prSet presAssocID="{00A5C1B6-7D73-4CC0-8B9C-546375121CE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2CCEB67-8B50-4F4E-B7B8-B0CCDA6B89BE}" type="pres">
      <dgm:prSet presAssocID="{73318E37-686D-4113-8E5D-4B1C5B9AB363}" presName="centerShape" presStyleLbl="node0" presStyleIdx="0" presStyleCnt="1"/>
      <dgm:spPr/>
      <dgm:t>
        <a:bodyPr/>
        <a:lstStyle/>
        <a:p>
          <a:endParaRPr lang="en-US"/>
        </a:p>
      </dgm:t>
    </dgm:pt>
    <dgm:pt modelId="{1C0F2ECC-99FD-4E49-945E-1D5C9D0CB596}" type="pres">
      <dgm:prSet presAssocID="{5E07124E-1211-4C21-A3FE-E2FF62067B71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849D4A-2240-4FA6-BBB2-1F85AD0BFB78}" type="pres">
      <dgm:prSet presAssocID="{5E07124E-1211-4C21-A3FE-E2FF62067B71}" presName="dummy" presStyleCnt="0"/>
      <dgm:spPr/>
    </dgm:pt>
    <dgm:pt modelId="{2CAE965A-0301-467C-80AA-F7B4B86C42C9}" type="pres">
      <dgm:prSet presAssocID="{A261FAD2-A2F5-49B6-8563-87DF10380AE4}" presName="sibTrans" presStyleLbl="sibTrans2D1" presStyleIdx="0" presStyleCnt="6"/>
      <dgm:spPr/>
      <dgm:t>
        <a:bodyPr/>
        <a:lstStyle/>
        <a:p>
          <a:endParaRPr lang="en-US"/>
        </a:p>
      </dgm:t>
    </dgm:pt>
    <dgm:pt modelId="{4B3F20F7-0D33-4A40-B2B7-3F3ACFAC194E}" type="pres">
      <dgm:prSet presAssocID="{46FCC135-50D8-49D6-9A6B-7E073D48E3B4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A22360-3960-4B9A-8F8D-CB879FDDBD3A}" type="pres">
      <dgm:prSet presAssocID="{46FCC135-50D8-49D6-9A6B-7E073D48E3B4}" presName="dummy" presStyleCnt="0"/>
      <dgm:spPr/>
    </dgm:pt>
    <dgm:pt modelId="{92A99256-670D-419C-9C59-0FE0364FBE0B}" type="pres">
      <dgm:prSet presAssocID="{39C91102-48C2-40A3-8CDF-D14E0202F71B}" presName="sibTrans" presStyleLbl="sibTrans2D1" presStyleIdx="1" presStyleCnt="6"/>
      <dgm:spPr/>
      <dgm:t>
        <a:bodyPr/>
        <a:lstStyle/>
        <a:p>
          <a:endParaRPr lang="en-US"/>
        </a:p>
      </dgm:t>
    </dgm:pt>
    <dgm:pt modelId="{608B6B45-E4D7-4CEE-AD67-0642890CE9C6}" type="pres">
      <dgm:prSet presAssocID="{4BF2F56D-3811-46EA-AAFA-8F1DF66C40FA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962D10-9E19-421F-AA0D-145114DB29CB}" type="pres">
      <dgm:prSet presAssocID="{4BF2F56D-3811-46EA-AAFA-8F1DF66C40FA}" presName="dummy" presStyleCnt="0"/>
      <dgm:spPr/>
    </dgm:pt>
    <dgm:pt modelId="{298F4A53-77FE-4330-BE6C-820EFA095A1B}" type="pres">
      <dgm:prSet presAssocID="{B2C8BFD1-882E-43BA-A193-B3E666AB1808}" presName="sibTrans" presStyleLbl="sibTrans2D1" presStyleIdx="2" presStyleCnt="6"/>
      <dgm:spPr/>
      <dgm:t>
        <a:bodyPr/>
        <a:lstStyle/>
        <a:p>
          <a:endParaRPr lang="en-US"/>
        </a:p>
      </dgm:t>
    </dgm:pt>
    <dgm:pt modelId="{DF6C73EC-A3F1-4F7C-B723-195BDA7196A9}" type="pres">
      <dgm:prSet presAssocID="{862337C1-DC3D-4C5A-B4A0-C8B204E69D6E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53E549-3AE4-4B81-B824-9A94FA3A3354}" type="pres">
      <dgm:prSet presAssocID="{862337C1-DC3D-4C5A-B4A0-C8B204E69D6E}" presName="dummy" presStyleCnt="0"/>
      <dgm:spPr/>
    </dgm:pt>
    <dgm:pt modelId="{B7595CF5-E71A-4FC6-8F08-A035FE90F4AC}" type="pres">
      <dgm:prSet presAssocID="{AE3BF91E-8E31-4F8F-A50C-2AD320E4D4C8}" presName="sibTrans" presStyleLbl="sibTrans2D1" presStyleIdx="3" presStyleCnt="6"/>
      <dgm:spPr/>
      <dgm:t>
        <a:bodyPr/>
        <a:lstStyle/>
        <a:p>
          <a:endParaRPr lang="en-US"/>
        </a:p>
      </dgm:t>
    </dgm:pt>
    <dgm:pt modelId="{5959D375-CD6B-48B2-BAE0-B704DF972A38}" type="pres">
      <dgm:prSet presAssocID="{79471065-0854-497C-B197-6E0E6645D91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BBBF05-71F9-4D37-8E0B-122B5FFAE004}" type="pres">
      <dgm:prSet presAssocID="{79471065-0854-497C-B197-6E0E6645D916}" presName="dummy" presStyleCnt="0"/>
      <dgm:spPr/>
    </dgm:pt>
    <dgm:pt modelId="{37C6980E-7A24-4C81-B48E-FC00C1F3BFBC}" type="pres">
      <dgm:prSet presAssocID="{1137C32B-9159-4210-9EA7-548EF9F00F38}" presName="sibTrans" presStyleLbl="sibTrans2D1" presStyleIdx="4" presStyleCnt="6"/>
      <dgm:spPr/>
      <dgm:t>
        <a:bodyPr/>
        <a:lstStyle/>
        <a:p>
          <a:endParaRPr lang="en-US"/>
        </a:p>
      </dgm:t>
    </dgm:pt>
    <dgm:pt modelId="{0D52ACC7-FB0F-447D-B700-44F7F2CC8A70}" type="pres">
      <dgm:prSet presAssocID="{EC1EB6B7-3D4A-460A-8C39-B9E139947470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A7E609-C0F6-4D5D-B104-F61F7C9F030A}" type="pres">
      <dgm:prSet presAssocID="{EC1EB6B7-3D4A-460A-8C39-B9E139947470}" presName="dummy" presStyleCnt="0"/>
      <dgm:spPr/>
    </dgm:pt>
    <dgm:pt modelId="{28978B7B-EAE7-40FF-ABDD-A9F5CC77E15B}" type="pres">
      <dgm:prSet presAssocID="{608F49D7-AE30-48E0-9D9F-4255DFC088F3}" presName="sibTrans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B251AB30-05C0-48B5-8B36-1ACF2D5FE1EC}" type="presOf" srcId="{1137C32B-9159-4210-9EA7-548EF9F00F38}" destId="{37C6980E-7A24-4C81-B48E-FC00C1F3BFBC}" srcOrd="0" destOrd="0" presId="urn:microsoft.com/office/officeart/2005/8/layout/radial6"/>
    <dgm:cxn modelId="{AD7CF9CE-70ED-4E21-9C72-4C0D2E933835}" type="presOf" srcId="{862337C1-DC3D-4C5A-B4A0-C8B204E69D6E}" destId="{DF6C73EC-A3F1-4F7C-B723-195BDA7196A9}" srcOrd="0" destOrd="0" presId="urn:microsoft.com/office/officeart/2005/8/layout/radial6"/>
    <dgm:cxn modelId="{FFEE02C1-E64E-45D1-9855-BCCA68388F31}" srcId="{73318E37-686D-4113-8E5D-4B1C5B9AB363}" destId="{4BF2F56D-3811-46EA-AAFA-8F1DF66C40FA}" srcOrd="2" destOrd="0" parTransId="{B4160BFA-DBA6-45ED-B78D-9C38F16437B5}" sibTransId="{B2C8BFD1-882E-43BA-A193-B3E666AB1808}"/>
    <dgm:cxn modelId="{66D3F694-C269-4FFA-A77E-1D2B76402E3C}" type="presOf" srcId="{00A5C1B6-7D73-4CC0-8B9C-546375121CE7}" destId="{BEE30ED5-13AC-47A1-AB3D-D458D8B42AA6}" srcOrd="0" destOrd="0" presId="urn:microsoft.com/office/officeart/2005/8/layout/radial6"/>
    <dgm:cxn modelId="{89D395E7-B2A3-438C-8DED-F1A59D64EFAE}" type="presOf" srcId="{4BF2F56D-3811-46EA-AAFA-8F1DF66C40FA}" destId="{608B6B45-E4D7-4CEE-AD67-0642890CE9C6}" srcOrd="0" destOrd="0" presId="urn:microsoft.com/office/officeart/2005/8/layout/radial6"/>
    <dgm:cxn modelId="{ECCF22A1-8393-41AD-B1F9-9DE0EFF47D5F}" type="presOf" srcId="{A261FAD2-A2F5-49B6-8563-87DF10380AE4}" destId="{2CAE965A-0301-467C-80AA-F7B4B86C42C9}" srcOrd="0" destOrd="0" presId="urn:microsoft.com/office/officeart/2005/8/layout/radial6"/>
    <dgm:cxn modelId="{7C1F5989-C72E-4245-AD7F-4855C4A0FE27}" srcId="{00A5C1B6-7D73-4CC0-8B9C-546375121CE7}" destId="{73318E37-686D-4113-8E5D-4B1C5B9AB363}" srcOrd="0" destOrd="0" parTransId="{3BF4D895-A94D-4D3A-A4A2-24BFEE75662F}" sibTransId="{5C2C95F7-569C-4E85-8855-AECC81AE777E}"/>
    <dgm:cxn modelId="{DD963C18-27D6-4897-BD06-08927F984B68}" type="presOf" srcId="{608F49D7-AE30-48E0-9D9F-4255DFC088F3}" destId="{28978B7B-EAE7-40FF-ABDD-A9F5CC77E15B}" srcOrd="0" destOrd="0" presId="urn:microsoft.com/office/officeart/2005/8/layout/radial6"/>
    <dgm:cxn modelId="{81437333-2115-4151-B32D-F9DAE44F7573}" srcId="{73318E37-686D-4113-8E5D-4B1C5B9AB363}" destId="{862337C1-DC3D-4C5A-B4A0-C8B204E69D6E}" srcOrd="3" destOrd="0" parTransId="{90253AEC-482B-45D5-B110-F3F9B6F1B0AE}" sibTransId="{AE3BF91E-8E31-4F8F-A50C-2AD320E4D4C8}"/>
    <dgm:cxn modelId="{26C2E9A1-A26F-4F3C-A286-DA4B0491527E}" srcId="{73318E37-686D-4113-8E5D-4B1C5B9AB363}" destId="{79471065-0854-497C-B197-6E0E6645D916}" srcOrd="4" destOrd="0" parTransId="{E579A23B-54F7-4802-8119-02D3A5BD7C30}" sibTransId="{1137C32B-9159-4210-9EA7-548EF9F00F38}"/>
    <dgm:cxn modelId="{41115F5E-0593-48C7-881F-E006DC9728D4}" type="presOf" srcId="{73318E37-686D-4113-8E5D-4B1C5B9AB363}" destId="{F2CCEB67-8B50-4F4E-B7B8-B0CCDA6B89BE}" srcOrd="0" destOrd="0" presId="urn:microsoft.com/office/officeart/2005/8/layout/radial6"/>
    <dgm:cxn modelId="{52C1A7AA-28C1-440F-889E-70684BA542F5}" type="presOf" srcId="{AE3BF91E-8E31-4F8F-A50C-2AD320E4D4C8}" destId="{B7595CF5-E71A-4FC6-8F08-A035FE90F4AC}" srcOrd="0" destOrd="0" presId="urn:microsoft.com/office/officeart/2005/8/layout/radial6"/>
    <dgm:cxn modelId="{642BF4F2-AC6C-41A0-9BCC-3CEBDF00C851}" type="presOf" srcId="{B2C8BFD1-882E-43BA-A193-B3E666AB1808}" destId="{298F4A53-77FE-4330-BE6C-820EFA095A1B}" srcOrd="0" destOrd="0" presId="urn:microsoft.com/office/officeart/2005/8/layout/radial6"/>
    <dgm:cxn modelId="{1524AD13-9A31-4949-A53C-37F509629EC3}" srcId="{73318E37-686D-4113-8E5D-4B1C5B9AB363}" destId="{EC1EB6B7-3D4A-460A-8C39-B9E139947470}" srcOrd="5" destOrd="0" parTransId="{5FF763A1-4457-47BD-8769-9FEFE72F270B}" sibTransId="{608F49D7-AE30-48E0-9D9F-4255DFC088F3}"/>
    <dgm:cxn modelId="{E6D60E63-1EC0-4018-9B38-0387044A558C}" type="presOf" srcId="{5E07124E-1211-4C21-A3FE-E2FF62067B71}" destId="{1C0F2ECC-99FD-4E49-945E-1D5C9D0CB596}" srcOrd="0" destOrd="0" presId="urn:microsoft.com/office/officeart/2005/8/layout/radial6"/>
    <dgm:cxn modelId="{C78320ED-5C42-4289-AE62-DD6FA7644EAD}" type="presOf" srcId="{39C91102-48C2-40A3-8CDF-D14E0202F71B}" destId="{92A99256-670D-419C-9C59-0FE0364FBE0B}" srcOrd="0" destOrd="0" presId="urn:microsoft.com/office/officeart/2005/8/layout/radial6"/>
    <dgm:cxn modelId="{7688581D-C516-404B-A65F-1A599A881BC0}" type="presOf" srcId="{46FCC135-50D8-49D6-9A6B-7E073D48E3B4}" destId="{4B3F20F7-0D33-4A40-B2B7-3F3ACFAC194E}" srcOrd="0" destOrd="0" presId="urn:microsoft.com/office/officeart/2005/8/layout/radial6"/>
    <dgm:cxn modelId="{8505080E-F13B-4936-A1DB-389B92D93397}" type="presOf" srcId="{EC1EB6B7-3D4A-460A-8C39-B9E139947470}" destId="{0D52ACC7-FB0F-447D-B700-44F7F2CC8A70}" srcOrd="0" destOrd="0" presId="urn:microsoft.com/office/officeart/2005/8/layout/radial6"/>
    <dgm:cxn modelId="{B3C7E571-DF90-4AC3-93AD-50A89FB8BE53}" srcId="{73318E37-686D-4113-8E5D-4B1C5B9AB363}" destId="{46FCC135-50D8-49D6-9A6B-7E073D48E3B4}" srcOrd="1" destOrd="0" parTransId="{80B4918E-03B5-4176-8E16-7033EF984149}" sibTransId="{39C91102-48C2-40A3-8CDF-D14E0202F71B}"/>
    <dgm:cxn modelId="{90554924-F6C6-40F9-B94A-E5E4BE1064D1}" srcId="{73318E37-686D-4113-8E5D-4B1C5B9AB363}" destId="{5E07124E-1211-4C21-A3FE-E2FF62067B71}" srcOrd="0" destOrd="0" parTransId="{7A38B4F0-6FE6-4FCF-973F-E2A287CBBFAC}" sibTransId="{A261FAD2-A2F5-49B6-8563-87DF10380AE4}"/>
    <dgm:cxn modelId="{64F5AA8B-1237-46AE-977B-2F776710344E}" type="presOf" srcId="{79471065-0854-497C-B197-6E0E6645D916}" destId="{5959D375-CD6B-48B2-BAE0-B704DF972A38}" srcOrd="0" destOrd="0" presId="urn:microsoft.com/office/officeart/2005/8/layout/radial6"/>
    <dgm:cxn modelId="{A85A5431-1631-42F2-BF08-D026FC535D1F}" type="presParOf" srcId="{BEE30ED5-13AC-47A1-AB3D-D458D8B42AA6}" destId="{F2CCEB67-8B50-4F4E-B7B8-B0CCDA6B89BE}" srcOrd="0" destOrd="0" presId="urn:microsoft.com/office/officeart/2005/8/layout/radial6"/>
    <dgm:cxn modelId="{6D199E8C-35F3-40FB-8AEE-03A908B1AB69}" type="presParOf" srcId="{BEE30ED5-13AC-47A1-AB3D-D458D8B42AA6}" destId="{1C0F2ECC-99FD-4E49-945E-1D5C9D0CB596}" srcOrd="1" destOrd="0" presId="urn:microsoft.com/office/officeart/2005/8/layout/radial6"/>
    <dgm:cxn modelId="{56D83EAA-F8F6-4375-8D8B-12202380BFCC}" type="presParOf" srcId="{BEE30ED5-13AC-47A1-AB3D-D458D8B42AA6}" destId="{D5849D4A-2240-4FA6-BBB2-1F85AD0BFB78}" srcOrd="2" destOrd="0" presId="urn:microsoft.com/office/officeart/2005/8/layout/radial6"/>
    <dgm:cxn modelId="{A492DBF2-C0C5-4869-8B5E-DCA0B325A1F2}" type="presParOf" srcId="{BEE30ED5-13AC-47A1-AB3D-D458D8B42AA6}" destId="{2CAE965A-0301-467C-80AA-F7B4B86C42C9}" srcOrd="3" destOrd="0" presId="urn:microsoft.com/office/officeart/2005/8/layout/radial6"/>
    <dgm:cxn modelId="{8DE60C46-1E12-432E-A674-5DEA2AFA4B4E}" type="presParOf" srcId="{BEE30ED5-13AC-47A1-AB3D-D458D8B42AA6}" destId="{4B3F20F7-0D33-4A40-B2B7-3F3ACFAC194E}" srcOrd="4" destOrd="0" presId="urn:microsoft.com/office/officeart/2005/8/layout/radial6"/>
    <dgm:cxn modelId="{741AD516-DF3F-419C-95B1-486E466A08D3}" type="presParOf" srcId="{BEE30ED5-13AC-47A1-AB3D-D458D8B42AA6}" destId="{69A22360-3960-4B9A-8F8D-CB879FDDBD3A}" srcOrd="5" destOrd="0" presId="urn:microsoft.com/office/officeart/2005/8/layout/radial6"/>
    <dgm:cxn modelId="{0DFA2AE7-508B-4BFF-9ECD-7A8A846E65D1}" type="presParOf" srcId="{BEE30ED5-13AC-47A1-AB3D-D458D8B42AA6}" destId="{92A99256-670D-419C-9C59-0FE0364FBE0B}" srcOrd="6" destOrd="0" presId="urn:microsoft.com/office/officeart/2005/8/layout/radial6"/>
    <dgm:cxn modelId="{4F687625-6E4F-4D1F-ABF9-5BCF8DDE5BAB}" type="presParOf" srcId="{BEE30ED5-13AC-47A1-AB3D-D458D8B42AA6}" destId="{608B6B45-E4D7-4CEE-AD67-0642890CE9C6}" srcOrd="7" destOrd="0" presId="urn:microsoft.com/office/officeart/2005/8/layout/radial6"/>
    <dgm:cxn modelId="{07FD4CBC-F7F4-4642-90A8-2D3B293FD6D6}" type="presParOf" srcId="{BEE30ED5-13AC-47A1-AB3D-D458D8B42AA6}" destId="{6F962D10-9E19-421F-AA0D-145114DB29CB}" srcOrd="8" destOrd="0" presId="urn:microsoft.com/office/officeart/2005/8/layout/radial6"/>
    <dgm:cxn modelId="{C1E65328-31DA-47FA-B757-501CB36E9A52}" type="presParOf" srcId="{BEE30ED5-13AC-47A1-AB3D-D458D8B42AA6}" destId="{298F4A53-77FE-4330-BE6C-820EFA095A1B}" srcOrd="9" destOrd="0" presId="urn:microsoft.com/office/officeart/2005/8/layout/radial6"/>
    <dgm:cxn modelId="{DF248FAF-EA2B-4939-9A5B-D15D491FBC27}" type="presParOf" srcId="{BEE30ED5-13AC-47A1-AB3D-D458D8B42AA6}" destId="{DF6C73EC-A3F1-4F7C-B723-195BDA7196A9}" srcOrd="10" destOrd="0" presId="urn:microsoft.com/office/officeart/2005/8/layout/radial6"/>
    <dgm:cxn modelId="{6E3441AF-4B0D-4773-A42E-E1C69C8BD400}" type="presParOf" srcId="{BEE30ED5-13AC-47A1-AB3D-D458D8B42AA6}" destId="{4F53E549-3AE4-4B81-B824-9A94FA3A3354}" srcOrd="11" destOrd="0" presId="urn:microsoft.com/office/officeart/2005/8/layout/radial6"/>
    <dgm:cxn modelId="{FE5E78E9-A79A-4E8D-B01C-05A34D1E6D7B}" type="presParOf" srcId="{BEE30ED5-13AC-47A1-AB3D-D458D8B42AA6}" destId="{B7595CF5-E71A-4FC6-8F08-A035FE90F4AC}" srcOrd="12" destOrd="0" presId="urn:microsoft.com/office/officeart/2005/8/layout/radial6"/>
    <dgm:cxn modelId="{20A96C1E-BAAB-434B-A67A-583FB464ED27}" type="presParOf" srcId="{BEE30ED5-13AC-47A1-AB3D-D458D8B42AA6}" destId="{5959D375-CD6B-48B2-BAE0-B704DF972A38}" srcOrd="13" destOrd="0" presId="urn:microsoft.com/office/officeart/2005/8/layout/radial6"/>
    <dgm:cxn modelId="{DACF0071-5C5C-45B2-8E6A-DEB5E46CC6DF}" type="presParOf" srcId="{BEE30ED5-13AC-47A1-AB3D-D458D8B42AA6}" destId="{DCBBBF05-71F9-4D37-8E0B-122B5FFAE004}" srcOrd="14" destOrd="0" presId="urn:microsoft.com/office/officeart/2005/8/layout/radial6"/>
    <dgm:cxn modelId="{A1E566E4-8337-4224-9E7C-C7863F835E35}" type="presParOf" srcId="{BEE30ED5-13AC-47A1-AB3D-D458D8B42AA6}" destId="{37C6980E-7A24-4C81-B48E-FC00C1F3BFBC}" srcOrd="15" destOrd="0" presId="urn:microsoft.com/office/officeart/2005/8/layout/radial6"/>
    <dgm:cxn modelId="{2838F723-A3C7-4F38-AF02-2E8DFE28E9D8}" type="presParOf" srcId="{BEE30ED5-13AC-47A1-AB3D-D458D8B42AA6}" destId="{0D52ACC7-FB0F-447D-B700-44F7F2CC8A70}" srcOrd="16" destOrd="0" presId="urn:microsoft.com/office/officeart/2005/8/layout/radial6"/>
    <dgm:cxn modelId="{20A3CCA6-460C-4D46-96E8-12B98F90F5FF}" type="presParOf" srcId="{BEE30ED5-13AC-47A1-AB3D-D458D8B42AA6}" destId="{F7A7E609-C0F6-4D5D-B104-F61F7C9F030A}" srcOrd="17" destOrd="0" presId="urn:microsoft.com/office/officeart/2005/8/layout/radial6"/>
    <dgm:cxn modelId="{28E4FE40-B33C-4D8A-99A6-5F04BDD84550}" type="presParOf" srcId="{BEE30ED5-13AC-47A1-AB3D-D458D8B42AA6}" destId="{28978B7B-EAE7-40FF-ABDD-A9F5CC77E15B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426E07-B9FE-45D2-8260-12E25BC91484}" type="doc">
      <dgm:prSet loTypeId="urn:microsoft.com/office/officeart/2005/8/layout/radial1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46C9C9C6-F6C1-4469-B5BB-0610955539BA}">
      <dgm:prSet phldrT="[Text]"/>
      <dgm:spPr/>
      <dgm:t>
        <a:bodyPr/>
        <a:lstStyle/>
        <a:p>
          <a:r>
            <a:rPr lang="en-US" dirty="0" smtClean="0"/>
            <a:t>IE 12 Branches</a:t>
          </a:r>
          <a:endParaRPr lang="en-US" dirty="0"/>
        </a:p>
      </dgm:t>
    </dgm:pt>
    <dgm:pt modelId="{E9C260BF-76C4-4269-9007-C4835E68B9FC}" type="parTrans" cxnId="{78352147-1961-483E-B7FE-15589B85765E}">
      <dgm:prSet/>
      <dgm:spPr/>
      <dgm:t>
        <a:bodyPr/>
        <a:lstStyle/>
        <a:p>
          <a:endParaRPr lang="en-US"/>
        </a:p>
      </dgm:t>
    </dgm:pt>
    <dgm:pt modelId="{217387CE-59BE-4EDC-8A1C-39CEEDB2004C}" type="sibTrans" cxnId="{78352147-1961-483E-B7FE-15589B85765E}">
      <dgm:prSet/>
      <dgm:spPr/>
      <dgm:t>
        <a:bodyPr/>
        <a:lstStyle/>
        <a:p>
          <a:endParaRPr lang="en-US"/>
        </a:p>
      </dgm:t>
    </dgm:pt>
    <dgm:pt modelId="{5921740C-F7ED-470A-B027-2F0D4F9BD33D}">
      <dgm:prSet phldrT="[Text]"/>
      <dgm:spPr/>
      <dgm:t>
        <a:bodyPr/>
        <a:lstStyle/>
        <a:p>
          <a:r>
            <a:rPr lang="en-US" dirty="0" smtClean="0"/>
            <a:t>Celtic Branch</a:t>
          </a:r>
          <a:endParaRPr lang="en-US" dirty="0"/>
        </a:p>
      </dgm:t>
    </dgm:pt>
    <dgm:pt modelId="{C59CED4C-985F-400F-B101-A40921F61D76}" type="parTrans" cxnId="{A7938504-70E8-4D29-8993-8BA785BDB473}">
      <dgm:prSet/>
      <dgm:spPr/>
      <dgm:t>
        <a:bodyPr/>
        <a:lstStyle/>
        <a:p>
          <a:endParaRPr lang="en-US"/>
        </a:p>
      </dgm:t>
    </dgm:pt>
    <dgm:pt modelId="{2DABABDD-E088-4860-A340-F2F785559D0C}" type="sibTrans" cxnId="{A7938504-70E8-4D29-8993-8BA785BDB473}">
      <dgm:prSet/>
      <dgm:spPr/>
      <dgm:t>
        <a:bodyPr/>
        <a:lstStyle/>
        <a:p>
          <a:endParaRPr lang="en-US"/>
        </a:p>
      </dgm:t>
    </dgm:pt>
    <dgm:pt modelId="{2A03AF81-F92B-49FA-B982-FD3E28086B4D}">
      <dgm:prSet phldrT="[Text]"/>
      <dgm:spPr/>
      <dgm:t>
        <a:bodyPr/>
        <a:lstStyle/>
        <a:p>
          <a:r>
            <a:rPr lang="en-US" dirty="0" smtClean="0"/>
            <a:t>Germanic Branch</a:t>
          </a:r>
          <a:endParaRPr lang="en-US" dirty="0"/>
        </a:p>
      </dgm:t>
    </dgm:pt>
    <dgm:pt modelId="{721B9FD5-5D62-4137-B9CC-ABB6D12F4534}" type="parTrans" cxnId="{AC32B81F-2D72-400D-B015-92BEB24514F6}">
      <dgm:prSet/>
      <dgm:spPr/>
      <dgm:t>
        <a:bodyPr/>
        <a:lstStyle/>
        <a:p>
          <a:endParaRPr lang="en-US"/>
        </a:p>
      </dgm:t>
    </dgm:pt>
    <dgm:pt modelId="{EA0D9D72-C3FA-4400-B9C0-47E8F324C3C6}" type="sibTrans" cxnId="{AC32B81F-2D72-400D-B015-92BEB24514F6}">
      <dgm:prSet/>
      <dgm:spPr/>
      <dgm:t>
        <a:bodyPr/>
        <a:lstStyle/>
        <a:p>
          <a:endParaRPr lang="en-US"/>
        </a:p>
      </dgm:t>
    </dgm:pt>
    <dgm:pt modelId="{59BE592F-B27F-4D21-9E5B-590FA74706C0}">
      <dgm:prSet phldrT="[Text]"/>
      <dgm:spPr/>
      <dgm:t>
        <a:bodyPr/>
        <a:lstStyle/>
        <a:p>
          <a:r>
            <a:rPr lang="en-US" dirty="0" smtClean="0"/>
            <a:t>Latin Branch</a:t>
          </a:r>
          <a:endParaRPr lang="en-US" dirty="0"/>
        </a:p>
      </dgm:t>
    </dgm:pt>
    <dgm:pt modelId="{8B536CA0-12C1-42D4-9AEA-AB190DCA6878}" type="parTrans" cxnId="{FB356FDB-3633-4519-82A9-E8F927791143}">
      <dgm:prSet/>
      <dgm:spPr/>
      <dgm:t>
        <a:bodyPr/>
        <a:lstStyle/>
        <a:p>
          <a:endParaRPr lang="en-US"/>
        </a:p>
      </dgm:t>
    </dgm:pt>
    <dgm:pt modelId="{D7253BCA-673D-4E5C-922B-7F9541A718CC}" type="sibTrans" cxnId="{FB356FDB-3633-4519-82A9-E8F927791143}">
      <dgm:prSet/>
      <dgm:spPr/>
      <dgm:t>
        <a:bodyPr/>
        <a:lstStyle/>
        <a:p>
          <a:endParaRPr lang="en-US"/>
        </a:p>
      </dgm:t>
    </dgm:pt>
    <dgm:pt modelId="{7F2C4E2E-ED12-43AC-A23E-62ABE24190C7}">
      <dgm:prSet phldrT="[Text]"/>
      <dgm:spPr/>
      <dgm:t>
        <a:bodyPr/>
        <a:lstStyle/>
        <a:p>
          <a:r>
            <a:rPr lang="en-US" dirty="0" err="1" smtClean="0"/>
            <a:t>Salvic</a:t>
          </a:r>
          <a:r>
            <a:rPr lang="en-US" dirty="0" smtClean="0"/>
            <a:t> Branch</a:t>
          </a:r>
          <a:endParaRPr lang="en-US" dirty="0"/>
        </a:p>
      </dgm:t>
    </dgm:pt>
    <dgm:pt modelId="{A6340C3C-1D8B-41ED-9310-30760DF39CCE}" type="parTrans" cxnId="{6B9E41E0-3CA4-4F07-A779-031915CBE0A1}">
      <dgm:prSet/>
      <dgm:spPr/>
      <dgm:t>
        <a:bodyPr/>
        <a:lstStyle/>
        <a:p>
          <a:endParaRPr lang="en-US"/>
        </a:p>
      </dgm:t>
    </dgm:pt>
    <dgm:pt modelId="{4A118750-DFE7-4A46-B6D1-FE4DFB1A3C22}" type="sibTrans" cxnId="{6B9E41E0-3CA4-4F07-A779-031915CBE0A1}">
      <dgm:prSet/>
      <dgm:spPr/>
      <dgm:t>
        <a:bodyPr/>
        <a:lstStyle/>
        <a:p>
          <a:endParaRPr lang="en-US"/>
        </a:p>
      </dgm:t>
    </dgm:pt>
    <dgm:pt modelId="{D81B236B-103F-42AE-9A9C-B96D977EE2CF}">
      <dgm:prSet phldrT="[Text]"/>
      <dgm:spPr/>
      <dgm:t>
        <a:bodyPr/>
        <a:lstStyle/>
        <a:p>
          <a:r>
            <a:rPr lang="en-US" dirty="0" err="1" smtClean="0"/>
            <a:t>Tokharian</a:t>
          </a:r>
          <a:r>
            <a:rPr lang="en-US" dirty="0" smtClean="0"/>
            <a:t> Branch</a:t>
          </a:r>
          <a:endParaRPr lang="en-US" dirty="0"/>
        </a:p>
      </dgm:t>
    </dgm:pt>
    <dgm:pt modelId="{F0813286-761E-4531-98F9-CC92959A97F6}" type="parTrans" cxnId="{BA2464E2-5C60-4ADC-967D-F39392C50D68}">
      <dgm:prSet/>
      <dgm:spPr/>
      <dgm:t>
        <a:bodyPr/>
        <a:lstStyle/>
        <a:p>
          <a:endParaRPr lang="en-US"/>
        </a:p>
      </dgm:t>
    </dgm:pt>
    <dgm:pt modelId="{C61244EE-8CED-4353-8525-99401A2A39E2}" type="sibTrans" cxnId="{BA2464E2-5C60-4ADC-967D-F39392C50D68}">
      <dgm:prSet/>
      <dgm:spPr/>
      <dgm:t>
        <a:bodyPr/>
        <a:lstStyle/>
        <a:p>
          <a:endParaRPr lang="en-US"/>
        </a:p>
      </dgm:t>
    </dgm:pt>
    <dgm:pt modelId="{6B71B30D-F566-4651-8EF0-D0C2C7BEA275}">
      <dgm:prSet phldrT="[Text]"/>
      <dgm:spPr/>
      <dgm:t>
        <a:bodyPr/>
        <a:lstStyle/>
        <a:p>
          <a:r>
            <a:rPr lang="en-US" dirty="0" smtClean="0"/>
            <a:t>Baltic Branch</a:t>
          </a:r>
          <a:endParaRPr lang="en-US" dirty="0"/>
        </a:p>
      </dgm:t>
    </dgm:pt>
    <dgm:pt modelId="{92A01306-4F23-4758-A69B-7A28544EC5C8}" type="parTrans" cxnId="{EFE20DFE-D32B-4E28-9B92-D933088DF951}">
      <dgm:prSet/>
      <dgm:spPr/>
      <dgm:t>
        <a:bodyPr/>
        <a:lstStyle/>
        <a:p>
          <a:endParaRPr lang="en-US"/>
        </a:p>
      </dgm:t>
    </dgm:pt>
    <dgm:pt modelId="{B99AB06A-5B0F-41BA-B838-386E68205A0D}" type="sibTrans" cxnId="{EFE20DFE-D32B-4E28-9B92-D933088DF951}">
      <dgm:prSet/>
      <dgm:spPr/>
      <dgm:t>
        <a:bodyPr/>
        <a:lstStyle/>
        <a:p>
          <a:endParaRPr lang="en-US"/>
        </a:p>
      </dgm:t>
    </dgm:pt>
    <dgm:pt modelId="{64FDE47A-E06A-407D-9B7B-90255771DF2D}">
      <dgm:prSet phldrT="[Text]"/>
      <dgm:spPr/>
      <dgm:t>
        <a:bodyPr/>
        <a:lstStyle/>
        <a:p>
          <a:r>
            <a:rPr lang="en-US" dirty="0" smtClean="0"/>
            <a:t>Hellenic Branch</a:t>
          </a:r>
          <a:endParaRPr lang="en-US" dirty="0"/>
        </a:p>
      </dgm:t>
    </dgm:pt>
    <dgm:pt modelId="{F89E3BB3-0F60-4253-AED4-BB096399D2C4}" type="parTrans" cxnId="{CBB30F47-3E68-4137-BE54-0B85FA323747}">
      <dgm:prSet/>
      <dgm:spPr/>
      <dgm:t>
        <a:bodyPr/>
        <a:lstStyle/>
        <a:p>
          <a:endParaRPr lang="en-US"/>
        </a:p>
      </dgm:t>
    </dgm:pt>
    <dgm:pt modelId="{06AA885F-09B5-49B9-8E76-15A0CD779F3F}" type="sibTrans" cxnId="{CBB30F47-3E68-4137-BE54-0B85FA323747}">
      <dgm:prSet/>
      <dgm:spPr/>
      <dgm:t>
        <a:bodyPr/>
        <a:lstStyle/>
        <a:p>
          <a:endParaRPr lang="en-US"/>
        </a:p>
      </dgm:t>
    </dgm:pt>
    <dgm:pt modelId="{5436CBB0-E0FE-4570-830E-1C23ECBA90E1}">
      <dgm:prSet phldrT="[Text]"/>
      <dgm:spPr/>
      <dgm:t>
        <a:bodyPr/>
        <a:lstStyle/>
        <a:p>
          <a:r>
            <a:rPr lang="en-US" dirty="0" err="1" smtClean="0"/>
            <a:t>Illyc</a:t>
          </a:r>
          <a:r>
            <a:rPr lang="en-US" dirty="0" smtClean="0"/>
            <a:t> Branch</a:t>
          </a:r>
          <a:endParaRPr lang="en-US" dirty="0"/>
        </a:p>
      </dgm:t>
    </dgm:pt>
    <dgm:pt modelId="{B6BAB294-86A5-4AEB-80F6-15EDA439111B}" type="parTrans" cxnId="{BA1FF6B9-A22F-4CD8-9A8B-08571DFDEC2F}">
      <dgm:prSet/>
      <dgm:spPr/>
      <dgm:t>
        <a:bodyPr/>
        <a:lstStyle/>
        <a:p>
          <a:endParaRPr lang="en-US"/>
        </a:p>
      </dgm:t>
    </dgm:pt>
    <dgm:pt modelId="{53B98A07-DF14-4301-8CE3-3C0C404D9A79}" type="sibTrans" cxnId="{BA1FF6B9-A22F-4CD8-9A8B-08571DFDEC2F}">
      <dgm:prSet/>
      <dgm:spPr/>
      <dgm:t>
        <a:bodyPr/>
        <a:lstStyle/>
        <a:p>
          <a:endParaRPr lang="en-US"/>
        </a:p>
      </dgm:t>
    </dgm:pt>
    <dgm:pt modelId="{C59C71CD-D719-4A28-9C40-F4B416AA0587}">
      <dgm:prSet phldrT="[Text]"/>
      <dgm:spPr/>
      <dgm:t>
        <a:bodyPr/>
        <a:lstStyle/>
        <a:p>
          <a:r>
            <a:rPr lang="en-US" dirty="0" smtClean="0"/>
            <a:t>Anatolian Branch</a:t>
          </a:r>
          <a:endParaRPr lang="en-US" dirty="0"/>
        </a:p>
      </dgm:t>
    </dgm:pt>
    <dgm:pt modelId="{D52D5DE8-77F9-4F3A-A8E4-B96F7C8FD0AF}" type="parTrans" cxnId="{9F865D48-28DC-4F04-A79D-5932CF706AD2}">
      <dgm:prSet/>
      <dgm:spPr/>
      <dgm:t>
        <a:bodyPr/>
        <a:lstStyle/>
        <a:p>
          <a:endParaRPr lang="en-US"/>
        </a:p>
      </dgm:t>
    </dgm:pt>
    <dgm:pt modelId="{29B17F63-07BE-4FFE-A8B3-D9D5B17C9747}" type="sibTrans" cxnId="{9F865D48-28DC-4F04-A79D-5932CF706AD2}">
      <dgm:prSet/>
      <dgm:spPr/>
      <dgm:t>
        <a:bodyPr/>
        <a:lstStyle/>
        <a:p>
          <a:endParaRPr lang="en-US"/>
        </a:p>
      </dgm:t>
    </dgm:pt>
    <dgm:pt modelId="{72FFD909-0A76-4237-B010-8CE0EDD77AB1}">
      <dgm:prSet phldrT="[Text]"/>
      <dgm:spPr/>
      <dgm:t>
        <a:bodyPr/>
        <a:lstStyle/>
        <a:p>
          <a:r>
            <a:rPr lang="en-US" dirty="0" smtClean="0"/>
            <a:t>Thracian Branch</a:t>
          </a:r>
          <a:endParaRPr lang="en-US" dirty="0"/>
        </a:p>
      </dgm:t>
    </dgm:pt>
    <dgm:pt modelId="{85D9E5F4-1D70-4324-B396-CA09C5A53C8B}" type="parTrans" cxnId="{4551A324-3D11-4F83-9035-5B406808C3AF}">
      <dgm:prSet/>
      <dgm:spPr/>
      <dgm:t>
        <a:bodyPr/>
        <a:lstStyle/>
        <a:p>
          <a:endParaRPr lang="en-US"/>
        </a:p>
      </dgm:t>
    </dgm:pt>
    <dgm:pt modelId="{F2684103-A810-43BD-BAA2-84B61FE5D939}" type="sibTrans" cxnId="{4551A324-3D11-4F83-9035-5B406808C3AF}">
      <dgm:prSet/>
      <dgm:spPr/>
      <dgm:t>
        <a:bodyPr/>
        <a:lstStyle/>
        <a:p>
          <a:endParaRPr lang="en-US"/>
        </a:p>
      </dgm:t>
    </dgm:pt>
    <dgm:pt modelId="{68DEFB03-74A4-4439-A795-63780D524CD4}">
      <dgm:prSet phldrT="[Text]"/>
      <dgm:spPr/>
      <dgm:t>
        <a:bodyPr/>
        <a:lstStyle/>
        <a:p>
          <a:r>
            <a:rPr lang="en-US" dirty="0" smtClean="0"/>
            <a:t>Iranian Branch</a:t>
          </a:r>
          <a:endParaRPr lang="en-US" dirty="0"/>
        </a:p>
      </dgm:t>
    </dgm:pt>
    <dgm:pt modelId="{D5E5D604-60F5-4A06-8840-2CF984BEB439}" type="parTrans" cxnId="{95C48EE0-AD76-48AC-922D-47D20B85FD70}">
      <dgm:prSet/>
      <dgm:spPr/>
      <dgm:t>
        <a:bodyPr/>
        <a:lstStyle/>
        <a:p>
          <a:endParaRPr lang="en-US"/>
        </a:p>
      </dgm:t>
    </dgm:pt>
    <dgm:pt modelId="{7B893F08-CB0A-4210-822F-82C1E1C18270}" type="sibTrans" cxnId="{95C48EE0-AD76-48AC-922D-47D20B85FD70}">
      <dgm:prSet/>
      <dgm:spPr/>
      <dgm:t>
        <a:bodyPr/>
        <a:lstStyle/>
        <a:p>
          <a:endParaRPr lang="en-US"/>
        </a:p>
      </dgm:t>
    </dgm:pt>
    <dgm:pt modelId="{D7AF5EB4-028C-4E1A-AB76-042FFF053288}">
      <dgm:prSet phldrT="[Text]"/>
      <dgm:spPr/>
      <dgm:t>
        <a:bodyPr/>
        <a:lstStyle/>
        <a:p>
          <a:r>
            <a:rPr lang="en-US" dirty="0" smtClean="0"/>
            <a:t>Indic Branch</a:t>
          </a:r>
          <a:endParaRPr lang="en-US" dirty="0"/>
        </a:p>
      </dgm:t>
    </dgm:pt>
    <dgm:pt modelId="{769D2B65-666C-46FF-B512-345518019556}" type="parTrans" cxnId="{9E2F52F6-C98F-4354-8E16-D8B351DBA277}">
      <dgm:prSet/>
      <dgm:spPr/>
      <dgm:t>
        <a:bodyPr/>
        <a:lstStyle/>
        <a:p>
          <a:endParaRPr lang="en-US"/>
        </a:p>
      </dgm:t>
    </dgm:pt>
    <dgm:pt modelId="{FDC6C368-78C0-4E36-8AB7-9F975869603F}" type="sibTrans" cxnId="{9E2F52F6-C98F-4354-8E16-D8B351DBA277}">
      <dgm:prSet/>
      <dgm:spPr/>
      <dgm:t>
        <a:bodyPr/>
        <a:lstStyle/>
        <a:p>
          <a:endParaRPr lang="en-US"/>
        </a:p>
      </dgm:t>
    </dgm:pt>
    <dgm:pt modelId="{12F6005B-ED60-419A-9E14-D837DF80E8F0}" type="pres">
      <dgm:prSet presAssocID="{71426E07-B9FE-45D2-8260-12E25BC9148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0330E9-26D7-4650-B5AD-F61BF9F8808A}" type="pres">
      <dgm:prSet presAssocID="{46C9C9C6-F6C1-4469-B5BB-0610955539BA}" presName="centerShape" presStyleLbl="node0" presStyleIdx="0" presStyleCnt="1"/>
      <dgm:spPr/>
      <dgm:t>
        <a:bodyPr/>
        <a:lstStyle/>
        <a:p>
          <a:endParaRPr lang="en-US"/>
        </a:p>
      </dgm:t>
    </dgm:pt>
    <dgm:pt modelId="{D027C36E-F75D-4552-947F-0216699342C2}" type="pres">
      <dgm:prSet presAssocID="{C59CED4C-985F-400F-B101-A40921F61D76}" presName="Name9" presStyleLbl="parChTrans1D2" presStyleIdx="0" presStyleCnt="12"/>
      <dgm:spPr/>
      <dgm:t>
        <a:bodyPr/>
        <a:lstStyle/>
        <a:p>
          <a:endParaRPr lang="en-US"/>
        </a:p>
      </dgm:t>
    </dgm:pt>
    <dgm:pt modelId="{926C488C-BA72-4083-822C-01DF69E9B962}" type="pres">
      <dgm:prSet presAssocID="{C59CED4C-985F-400F-B101-A40921F61D76}" presName="connTx" presStyleLbl="parChTrans1D2" presStyleIdx="0" presStyleCnt="12"/>
      <dgm:spPr/>
      <dgm:t>
        <a:bodyPr/>
        <a:lstStyle/>
        <a:p>
          <a:endParaRPr lang="en-US"/>
        </a:p>
      </dgm:t>
    </dgm:pt>
    <dgm:pt modelId="{2DC54145-2385-481D-99ED-B41F11B2F15E}" type="pres">
      <dgm:prSet presAssocID="{5921740C-F7ED-470A-B027-2F0D4F9BD33D}" presName="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BA3447-3D87-45BE-A295-84939E2F2EC7}" type="pres">
      <dgm:prSet presAssocID="{721B9FD5-5D62-4137-B9CC-ABB6D12F4534}" presName="Name9" presStyleLbl="parChTrans1D2" presStyleIdx="1" presStyleCnt="12"/>
      <dgm:spPr/>
      <dgm:t>
        <a:bodyPr/>
        <a:lstStyle/>
        <a:p>
          <a:endParaRPr lang="en-US"/>
        </a:p>
      </dgm:t>
    </dgm:pt>
    <dgm:pt modelId="{1B1F0843-EC86-46D3-BCA8-9AB437A2E5DF}" type="pres">
      <dgm:prSet presAssocID="{721B9FD5-5D62-4137-B9CC-ABB6D12F4534}" presName="connTx" presStyleLbl="parChTrans1D2" presStyleIdx="1" presStyleCnt="12"/>
      <dgm:spPr/>
      <dgm:t>
        <a:bodyPr/>
        <a:lstStyle/>
        <a:p>
          <a:endParaRPr lang="en-US"/>
        </a:p>
      </dgm:t>
    </dgm:pt>
    <dgm:pt modelId="{EF741B99-BB11-4FF2-9620-D29E3C2B9C14}" type="pres">
      <dgm:prSet presAssocID="{2A03AF81-F92B-49FA-B982-FD3E28086B4D}" presName="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73A5B4-BDDC-450A-9D56-73D212855CED}" type="pres">
      <dgm:prSet presAssocID="{8B536CA0-12C1-42D4-9AEA-AB190DCA6878}" presName="Name9" presStyleLbl="parChTrans1D2" presStyleIdx="2" presStyleCnt="12"/>
      <dgm:spPr/>
      <dgm:t>
        <a:bodyPr/>
        <a:lstStyle/>
        <a:p>
          <a:endParaRPr lang="en-US"/>
        </a:p>
      </dgm:t>
    </dgm:pt>
    <dgm:pt modelId="{BE430C1B-256E-4B9B-ACBF-50DCAE01E365}" type="pres">
      <dgm:prSet presAssocID="{8B536CA0-12C1-42D4-9AEA-AB190DCA6878}" presName="connTx" presStyleLbl="parChTrans1D2" presStyleIdx="2" presStyleCnt="12"/>
      <dgm:spPr/>
      <dgm:t>
        <a:bodyPr/>
        <a:lstStyle/>
        <a:p>
          <a:endParaRPr lang="en-US"/>
        </a:p>
      </dgm:t>
    </dgm:pt>
    <dgm:pt modelId="{3B4E4BC5-F803-4512-B745-04309A4AFC2D}" type="pres">
      <dgm:prSet presAssocID="{59BE592F-B27F-4D21-9E5B-590FA74706C0}" presName="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52C7BB-082F-4C98-85C9-653BCC51E088}" type="pres">
      <dgm:prSet presAssocID="{A6340C3C-1D8B-41ED-9310-30760DF39CCE}" presName="Name9" presStyleLbl="parChTrans1D2" presStyleIdx="3" presStyleCnt="12"/>
      <dgm:spPr/>
      <dgm:t>
        <a:bodyPr/>
        <a:lstStyle/>
        <a:p>
          <a:endParaRPr lang="en-US"/>
        </a:p>
      </dgm:t>
    </dgm:pt>
    <dgm:pt modelId="{D886405D-7FFF-489C-BB1A-A60D91CD0148}" type="pres">
      <dgm:prSet presAssocID="{A6340C3C-1D8B-41ED-9310-30760DF39CCE}" presName="connTx" presStyleLbl="parChTrans1D2" presStyleIdx="3" presStyleCnt="12"/>
      <dgm:spPr/>
      <dgm:t>
        <a:bodyPr/>
        <a:lstStyle/>
        <a:p>
          <a:endParaRPr lang="en-US"/>
        </a:p>
      </dgm:t>
    </dgm:pt>
    <dgm:pt modelId="{D71DF11A-38A3-4AD4-BD2B-3DC71619B540}" type="pres">
      <dgm:prSet presAssocID="{7F2C4E2E-ED12-43AC-A23E-62ABE24190C7}" presName="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6C743A-8531-49BD-A265-C0E9D36DE4D6}" type="pres">
      <dgm:prSet presAssocID="{92A01306-4F23-4758-A69B-7A28544EC5C8}" presName="Name9" presStyleLbl="parChTrans1D2" presStyleIdx="4" presStyleCnt="12"/>
      <dgm:spPr/>
      <dgm:t>
        <a:bodyPr/>
        <a:lstStyle/>
        <a:p>
          <a:endParaRPr lang="en-US"/>
        </a:p>
      </dgm:t>
    </dgm:pt>
    <dgm:pt modelId="{BE2598D6-63CC-4546-BEAC-EE6434E421BF}" type="pres">
      <dgm:prSet presAssocID="{92A01306-4F23-4758-A69B-7A28544EC5C8}" presName="connTx" presStyleLbl="parChTrans1D2" presStyleIdx="4" presStyleCnt="12"/>
      <dgm:spPr/>
      <dgm:t>
        <a:bodyPr/>
        <a:lstStyle/>
        <a:p>
          <a:endParaRPr lang="en-US"/>
        </a:p>
      </dgm:t>
    </dgm:pt>
    <dgm:pt modelId="{9A721ADC-FED1-4C33-82C4-00308F33AA52}" type="pres">
      <dgm:prSet presAssocID="{6B71B30D-F566-4651-8EF0-D0C2C7BEA275}" presName="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49FE9C-1088-4D0F-BDE9-B24439BD76C7}" type="pres">
      <dgm:prSet presAssocID="{F89E3BB3-0F60-4253-AED4-BB096399D2C4}" presName="Name9" presStyleLbl="parChTrans1D2" presStyleIdx="5" presStyleCnt="12"/>
      <dgm:spPr/>
      <dgm:t>
        <a:bodyPr/>
        <a:lstStyle/>
        <a:p>
          <a:endParaRPr lang="en-US"/>
        </a:p>
      </dgm:t>
    </dgm:pt>
    <dgm:pt modelId="{E2C3CDC8-02AB-4107-BF74-87B68825B4FC}" type="pres">
      <dgm:prSet presAssocID="{F89E3BB3-0F60-4253-AED4-BB096399D2C4}" presName="connTx" presStyleLbl="parChTrans1D2" presStyleIdx="5" presStyleCnt="12"/>
      <dgm:spPr/>
      <dgm:t>
        <a:bodyPr/>
        <a:lstStyle/>
        <a:p>
          <a:endParaRPr lang="en-US"/>
        </a:p>
      </dgm:t>
    </dgm:pt>
    <dgm:pt modelId="{46F11956-9E2F-4121-A363-4BFF177FBA7C}" type="pres">
      <dgm:prSet presAssocID="{64FDE47A-E06A-407D-9B7B-90255771DF2D}" presName="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80DFE5-5B1F-445A-8B4C-C0611382FE74}" type="pres">
      <dgm:prSet presAssocID="{B6BAB294-86A5-4AEB-80F6-15EDA439111B}" presName="Name9" presStyleLbl="parChTrans1D2" presStyleIdx="6" presStyleCnt="12"/>
      <dgm:spPr/>
      <dgm:t>
        <a:bodyPr/>
        <a:lstStyle/>
        <a:p>
          <a:endParaRPr lang="en-US"/>
        </a:p>
      </dgm:t>
    </dgm:pt>
    <dgm:pt modelId="{1E1B7C18-8B63-40F7-9DFF-AD52332EFD72}" type="pres">
      <dgm:prSet presAssocID="{B6BAB294-86A5-4AEB-80F6-15EDA439111B}" presName="connTx" presStyleLbl="parChTrans1D2" presStyleIdx="6" presStyleCnt="12"/>
      <dgm:spPr/>
      <dgm:t>
        <a:bodyPr/>
        <a:lstStyle/>
        <a:p>
          <a:endParaRPr lang="en-US"/>
        </a:p>
      </dgm:t>
    </dgm:pt>
    <dgm:pt modelId="{C119E586-0FED-40D8-886B-3AA0A32EF011}" type="pres">
      <dgm:prSet presAssocID="{5436CBB0-E0FE-4570-830E-1C23ECBA90E1}" presName="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0DFE2C-D399-4CF9-8884-AE58102A601A}" type="pres">
      <dgm:prSet presAssocID="{D52D5DE8-77F9-4F3A-A8E4-B96F7C8FD0AF}" presName="Name9" presStyleLbl="parChTrans1D2" presStyleIdx="7" presStyleCnt="12"/>
      <dgm:spPr/>
      <dgm:t>
        <a:bodyPr/>
        <a:lstStyle/>
        <a:p>
          <a:endParaRPr lang="en-US"/>
        </a:p>
      </dgm:t>
    </dgm:pt>
    <dgm:pt modelId="{2EAB6A8E-7A30-4C15-B437-147D4E0C0DED}" type="pres">
      <dgm:prSet presAssocID="{D52D5DE8-77F9-4F3A-A8E4-B96F7C8FD0AF}" presName="connTx" presStyleLbl="parChTrans1D2" presStyleIdx="7" presStyleCnt="12"/>
      <dgm:spPr/>
      <dgm:t>
        <a:bodyPr/>
        <a:lstStyle/>
        <a:p>
          <a:endParaRPr lang="en-US"/>
        </a:p>
      </dgm:t>
    </dgm:pt>
    <dgm:pt modelId="{1167DFAE-FA95-41BA-91E6-FCD05570F5C2}" type="pres">
      <dgm:prSet presAssocID="{C59C71CD-D719-4A28-9C40-F4B416AA0587}" presName="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332994-CA8B-4DED-9795-32960BB9F834}" type="pres">
      <dgm:prSet presAssocID="{85D9E5F4-1D70-4324-B396-CA09C5A53C8B}" presName="Name9" presStyleLbl="parChTrans1D2" presStyleIdx="8" presStyleCnt="12"/>
      <dgm:spPr/>
      <dgm:t>
        <a:bodyPr/>
        <a:lstStyle/>
        <a:p>
          <a:endParaRPr lang="en-US"/>
        </a:p>
      </dgm:t>
    </dgm:pt>
    <dgm:pt modelId="{24377321-5ED5-40C8-8684-D3BFD17CC5B7}" type="pres">
      <dgm:prSet presAssocID="{85D9E5F4-1D70-4324-B396-CA09C5A53C8B}" presName="connTx" presStyleLbl="parChTrans1D2" presStyleIdx="8" presStyleCnt="12"/>
      <dgm:spPr/>
      <dgm:t>
        <a:bodyPr/>
        <a:lstStyle/>
        <a:p>
          <a:endParaRPr lang="en-US"/>
        </a:p>
      </dgm:t>
    </dgm:pt>
    <dgm:pt modelId="{576D63EE-9238-4F03-9236-B9445D993FA1}" type="pres">
      <dgm:prSet presAssocID="{72FFD909-0A76-4237-B010-8CE0EDD77AB1}" presName="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C60B68-11EC-4CA2-9994-99DA2B49C2C6}" type="pres">
      <dgm:prSet presAssocID="{D5E5D604-60F5-4A06-8840-2CF984BEB439}" presName="Name9" presStyleLbl="parChTrans1D2" presStyleIdx="9" presStyleCnt="12"/>
      <dgm:spPr/>
      <dgm:t>
        <a:bodyPr/>
        <a:lstStyle/>
        <a:p>
          <a:endParaRPr lang="en-US"/>
        </a:p>
      </dgm:t>
    </dgm:pt>
    <dgm:pt modelId="{BB5B9E74-A258-4B7A-9597-A85F0669F840}" type="pres">
      <dgm:prSet presAssocID="{D5E5D604-60F5-4A06-8840-2CF984BEB439}" presName="connTx" presStyleLbl="parChTrans1D2" presStyleIdx="9" presStyleCnt="12"/>
      <dgm:spPr/>
      <dgm:t>
        <a:bodyPr/>
        <a:lstStyle/>
        <a:p>
          <a:endParaRPr lang="en-US"/>
        </a:p>
      </dgm:t>
    </dgm:pt>
    <dgm:pt modelId="{58381868-9C7C-4F0C-86AA-B33D258A1286}" type="pres">
      <dgm:prSet presAssocID="{68DEFB03-74A4-4439-A795-63780D524CD4}" presName="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BC1E04-A35B-401E-BA78-42772FC49A1F}" type="pres">
      <dgm:prSet presAssocID="{769D2B65-666C-46FF-B512-345518019556}" presName="Name9" presStyleLbl="parChTrans1D2" presStyleIdx="10" presStyleCnt="12"/>
      <dgm:spPr/>
      <dgm:t>
        <a:bodyPr/>
        <a:lstStyle/>
        <a:p>
          <a:endParaRPr lang="en-US"/>
        </a:p>
      </dgm:t>
    </dgm:pt>
    <dgm:pt modelId="{4D3418DF-8DD8-4D5D-A9DC-4806C7AA524C}" type="pres">
      <dgm:prSet presAssocID="{769D2B65-666C-46FF-B512-345518019556}" presName="connTx" presStyleLbl="parChTrans1D2" presStyleIdx="10" presStyleCnt="12"/>
      <dgm:spPr/>
      <dgm:t>
        <a:bodyPr/>
        <a:lstStyle/>
        <a:p>
          <a:endParaRPr lang="en-US"/>
        </a:p>
      </dgm:t>
    </dgm:pt>
    <dgm:pt modelId="{56068C0B-D456-45A0-8779-0C44EA912FBF}" type="pres">
      <dgm:prSet presAssocID="{D7AF5EB4-028C-4E1A-AB76-042FFF053288}" presName="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107F6C-562C-4B4C-88ED-7F0C8C31ADE5}" type="pres">
      <dgm:prSet presAssocID="{F0813286-761E-4531-98F9-CC92959A97F6}" presName="Name9" presStyleLbl="parChTrans1D2" presStyleIdx="11" presStyleCnt="12"/>
      <dgm:spPr/>
      <dgm:t>
        <a:bodyPr/>
        <a:lstStyle/>
        <a:p>
          <a:endParaRPr lang="en-US"/>
        </a:p>
      </dgm:t>
    </dgm:pt>
    <dgm:pt modelId="{D19B56AD-0E6F-42AF-A7BD-14DD10142717}" type="pres">
      <dgm:prSet presAssocID="{F0813286-761E-4531-98F9-CC92959A97F6}" presName="connTx" presStyleLbl="parChTrans1D2" presStyleIdx="11" presStyleCnt="12"/>
      <dgm:spPr/>
      <dgm:t>
        <a:bodyPr/>
        <a:lstStyle/>
        <a:p>
          <a:endParaRPr lang="en-US"/>
        </a:p>
      </dgm:t>
    </dgm:pt>
    <dgm:pt modelId="{5A064E4B-0D5D-4A0C-A4CB-423BE717D7B2}" type="pres">
      <dgm:prSet presAssocID="{D81B236B-103F-42AE-9A9C-B96D977EE2CF}" presName="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BB30F47-3E68-4137-BE54-0B85FA323747}" srcId="{46C9C9C6-F6C1-4469-B5BB-0610955539BA}" destId="{64FDE47A-E06A-407D-9B7B-90255771DF2D}" srcOrd="5" destOrd="0" parTransId="{F89E3BB3-0F60-4253-AED4-BB096399D2C4}" sibTransId="{06AA885F-09B5-49B9-8E76-15A0CD779F3F}"/>
    <dgm:cxn modelId="{99A6EBEB-1B83-4CD2-AF19-7FA830A8ED88}" type="presOf" srcId="{92A01306-4F23-4758-A69B-7A28544EC5C8}" destId="{BE2598D6-63CC-4546-BEAC-EE6434E421BF}" srcOrd="1" destOrd="0" presId="urn:microsoft.com/office/officeart/2005/8/layout/radial1"/>
    <dgm:cxn modelId="{4551A324-3D11-4F83-9035-5B406808C3AF}" srcId="{46C9C9C6-F6C1-4469-B5BB-0610955539BA}" destId="{72FFD909-0A76-4237-B010-8CE0EDD77AB1}" srcOrd="8" destOrd="0" parTransId="{85D9E5F4-1D70-4324-B396-CA09C5A53C8B}" sibTransId="{F2684103-A810-43BD-BAA2-84B61FE5D939}"/>
    <dgm:cxn modelId="{CE348BA5-2110-4E3F-B1E4-C2B475504797}" type="presOf" srcId="{59BE592F-B27F-4D21-9E5B-590FA74706C0}" destId="{3B4E4BC5-F803-4512-B745-04309A4AFC2D}" srcOrd="0" destOrd="0" presId="urn:microsoft.com/office/officeart/2005/8/layout/radial1"/>
    <dgm:cxn modelId="{6CC7A9B0-DAFA-4D58-91DE-C8F6959B1BE4}" type="presOf" srcId="{769D2B65-666C-46FF-B512-345518019556}" destId="{5BBC1E04-A35B-401E-BA78-42772FC49A1F}" srcOrd="0" destOrd="0" presId="urn:microsoft.com/office/officeart/2005/8/layout/radial1"/>
    <dgm:cxn modelId="{396CF13E-0EB5-4744-BAED-0BD2A090945E}" type="presOf" srcId="{D5E5D604-60F5-4A06-8840-2CF984BEB439}" destId="{62C60B68-11EC-4CA2-9994-99DA2B49C2C6}" srcOrd="0" destOrd="0" presId="urn:microsoft.com/office/officeart/2005/8/layout/radial1"/>
    <dgm:cxn modelId="{F1E4DD9D-B44D-46E5-B52D-19EDA729EE1F}" type="presOf" srcId="{F89E3BB3-0F60-4253-AED4-BB096399D2C4}" destId="{E2C3CDC8-02AB-4107-BF74-87B68825B4FC}" srcOrd="1" destOrd="0" presId="urn:microsoft.com/office/officeart/2005/8/layout/radial1"/>
    <dgm:cxn modelId="{BBE59A9F-1666-48FB-92CD-E824D9D73898}" type="presOf" srcId="{5436CBB0-E0FE-4570-830E-1C23ECBA90E1}" destId="{C119E586-0FED-40D8-886B-3AA0A32EF011}" srcOrd="0" destOrd="0" presId="urn:microsoft.com/office/officeart/2005/8/layout/radial1"/>
    <dgm:cxn modelId="{E078E3AF-53E3-4F42-95CD-0778D6854144}" type="presOf" srcId="{C59CED4C-985F-400F-B101-A40921F61D76}" destId="{926C488C-BA72-4083-822C-01DF69E9B962}" srcOrd="1" destOrd="0" presId="urn:microsoft.com/office/officeart/2005/8/layout/radial1"/>
    <dgm:cxn modelId="{A7447D29-09B9-4644-BE7F-CC90E15EEB28}" type="presOf" srcId="{68DEFB03-74A4-4439-A795-63780D524CD4}" destId="{58381868-9C7C-4F0C-86AA-B33D258A1286}" srcOrd="0" destOrd="0" presId="urn:microsoft.com/office/officeart/2005/8/layout/radial1"/>
    <dgm:cxn modelId="{BF3BE149-E5DC-4D38-A3F8-EDACB2156DE8}" type="presOf" srcId="{A6340C3C-1D8B-41ED-9310-30760DF39CCE}" destId="{5752C7BB-082F-4C98-85C9-653BCC51E088}" srcOrd="0" destOrd="0" presId="urn:microsoft.com/office/officeart/2005/8/layout/radial1"/>
    <dgm:cxn modelId="{F1CE6C41-5448-40A0-83E4-0DA931C31B51}" type="presOf" srcId="{B6BAB294-86A5-4AEB-80F6-15EDA439111B}" destId="{1E1B7C18-8B63-40F7-9DFF-AD52332EFD72}" srcOrd="1" destOrd="0" presId="urn:microsoft.com/office/officeart/2005/8/layout/radial1"/>
    <dgm:cxn modelId="{1D192EE1-2438-418E-8254-7C62992CCB99}" type="presOf" srcId="{2A03AF81-F92B-49FA-B982-FD3E28086B4D}" destId="{EF741B99-BB11-4FF2-9620-D29E3C2B9C14}" srcOrd="0" destOrd="0" presId="urn:microsoft.com/office/officeart/2005/8/layout/radial1"/>
    <dgm:cxn modelId="{64B02B4D-A92A-4BBB-9A38-33A6B5A457BD}" type="presOf" srcId="{D52D5DE8-77F9-4F3A-A8E4-B96F7C8FD0AF}" destId="{1F0DFE2C-D399-4CF9-8884-AE58102A601A}" srcOrd="0" destOrd="0" presId="urn:microsoft.com/office/officeart/2005/8/layout/radial1"/>
    <dgm:cxn modelId="{9EB72B34-C94A-46C7-9210-97C03C645718}" type="presOf" srcId="{8B536CA0-12C1-42D4-9AEA-AB190DCA6878}" destId="{BE430C1B-256E-4B9B-ACBF-50DCAE01E365}" srcOrd="1" destOrd="0" presId="urn:microsoft.com/office/officeart/2005/8/layout/radial1"/>
    <dgm:cxn modelId="{9B831041-74FD-42AD-9136-CCC1FB412591}" type="presOf" srcId="{85D9E5F4-1D70-4324-B396-CA09C5A53C8B}" destId="{24377321-5ED5-40C8-8684-D3BFD17CC5B7}" srcOrd="1" destOrd="0" presId="urn:microsoft.com/office/officeart/2005/8/layout/radial1"/>
    <dgm:cxn modelId="{9E2F52F6-C98F-4354-8E16-D8B351DBA277}" srcId="{46C9C9C6-F6C1-4469-B5BB-0610955539BA}" destId="{D7AF5EB4-028C-4E1A-AB76-042FFF053288}" srcOrd="10" destOrd="0" parTransId="{769D2B65-666C-46FF-B512-345518019556}" sibTransId="{FDC6C368-78C0-4E36-8AB7-9F975869603F}"/>
    <dgm:cxn modelId="{7FABD23E-42E1-4785-A038-AF6E13D0767B}" type="presOf" srcId="{C59CED4C-985F-400F-B101-A40921F61D76}" destId="{D027C36E-F75D-4552-947F-0216699342C2}" srcOrd="0" destOrd="0" presId="urn:microsoft.com/office/officeart/2005/8/layout/radial1"/>
    <dgm:cxn modelId="{BA2464E2-5C60-4ADC-967D-F39392C50D68}" srcId="{46C9C9C6-F6C1-4469-B5BB-0610955539BA}" destId="{D81B236B-103F-42AE-9A9C-B96D977EE2CF}" srcOrd="11" destOrd="0" parTransId="{F0813286-761E-4531-98F9-CC92959A97F6}" sibTransId="{C61244EE-8CED-4353-8525-99401A2A39E2}"/>
    <dgm:cxn modelId="{95C48EE0-AD76-48AC-922D-47D20B85FD70}" srcId="{46C9C9C6-F6C1-4469-B5BB-0610955539BA}" destId="{68DEFB03-74A4-4439-A795-63780D524CD4}" srcOrd="9" destOrd="0" parTransId="{D5E5D604-60F5-4A06-8840-2CF984BEB439}" sibTransId="{7B893F08-CB0A-4210-822F-82C1E1C18270}"/>
    <dgm:cxn modelId="{A7938504-70E8-4D29-8993-8BA785BDB473}" srcId="{46C9C9C6-F6C1-4469-B5BB-0610955539BA}" destId="{5921740C-F7ED-470A-B027-2F0D4F9BD33D}" srcOrd="0" destOrd="0" parTransId="{C59CED4C-985F-400F-B101-A40921F61D76}" sibTransId="{2DABABDD-E088-4860-A340-F2F785559D0C}"/>
    <dgm:cxn modelId="{C67D62B9-DC9D-4D8C-B081-3E1005569D29}" type="presOf" srcId="{F89E3BB3-0F60-4253-AED4-BB096399D2C4}" destId="{FE49FE9C-1088-4D0F-BDE9-B24439BD76C7}" srcOrd="0" destOrd="0" presId="urn:microsoft.com/office/officeart/2005/8/layout/radial1"/>
    <dgm:cxn modelId="{6B9E41E0-3CA4-4F07-A779-031915CBE0A1}" srcId="{46C9C9C6-F6C1-4469-B5BB-0610955539BA}" destId="{7F2C4E2E-ED12-43AC-A23E-62ABE24190C7}" srcOrd="3" destOrd="0" parTransId="{A6340C3C-1D8B-41ED-9310-30760DF39CCE}" sibTransId="{4A118750-DFE7-4A46-B6D1-FE4DFB1A3C22}"/>
    <dgm:cxn modelId="{E4C77783-79B2-49A6-8C74-5BED9033BB2D}" type="presOf" srcId="{D5E5D604-60F5-4A06-8840-2CF984BEB439}" destId="{BB5B9E74-A258-4B7A-9597-A85F0669F840}" srcOrd="1" destOrd="0" presId="urn:microsoft.com/office/officeart/2005/8/layout/radial1"/>
    <dgm:cxn modelId="{2CE142DF-460E-46C4-AF14-B095A23D71DF}" type="presOf" srcId="{C59C71CD-D719-4A28-9C40-F4B416AA0587}" destId="{1167DFAE-FA95-41BA-91E6-FCD05570F5C2}" srcOrd="0" destOrd="0" presId="urn:microsoft.com/office/officeart/2005/8/layout/radial1"/>
    <dgm:cxn modelId="{4EA42EAC-0737-4CE3-BA46-11B3D1501EB8}" type="presOf" srcId="{D52D5DE8-77F9-4F3A-A8E4-B96F7C8FD0AF}" destId="{2EAB6A8E-7A30-4C15-B437-147D4E0C0DED}" srcOrd="1" destOrd="0" presId="urn:microsoft.com/office/officeart/2005/8/layout/radial1"/>
    <dgm:cxn modelId="{2990A12E-7C42-4144-A0E9-1CEFA50F1706}" type="presOf" srcId="{B6BAB294-86A5-4AEB-80F6-15EDA439111B}" destId="{3280DFE5-5B1F-445A-8B4C-C0611382FE74}" srcOrd="0" destOrd="0" presId="urn:microsoft.com/office/officeart/2005/8/layout/radial1"/>
    <dgm:cxn modelId="{FCD6CFAB-86BD-4926-AA5C-8F88DFC1C969}" type="presOf" srcId="{6B71B30D-F566-4651-8EF0-D0C2C7BEA275}" destId="{9A721ADC-FED1-4C33-82C4-00308F33AA52}" srcOrd="0" destOrd="0" presId="urn:microsoft.com/office/officeart/2005/8/layout/radial1"/>
    <dgm:cxn modelId="{B9682B6A-A850-42A6-BC1F-4AC4A66D1A97}" type="presOf" srcId="{721B9FD5-5D62-4137-B9CC-ABB6D12F4534}" destId="{1B1F0843-EC86-46D3-BCA8-9AB437A2E5DF}" srcOrd="1" destOrd="0" presId="urn:microsoft.com/office/officeart/2005/8/layout/radial1"/>
    <dgm:cxn modelId="{45E3B626-6868-474B-B17E-A8BD78C745DB}" type="presOf" srcId="{85D9E5F4-1D70-4324-B396-CA09C5A53C8B}" destId="{F4332994-CA8B-4DED-9795-32960BB9F834}" srcOrd="0" destOrd="0" presId="urn:microsoft.com/office/officeart/2005/8/layout/radial1"/>
    <dgm:cxn modelId="{2F0EA7C5-240B-47F4-8ABD-268EF2B267CF}" type="presOf" srcId="{A6340C3C-1D8B-41ED-9310-30760DF39CCE}" destId="{D886405D-7FFF-489C-BB1A-A60D91CD0148}" srcOrd="1" destOrd="0" presId="urn:microsoft.com/office/officeart/2005/8/layout/radial1"/>
    <dgm:cxn modelId="{AC32B81F-2D72-400D-B015-92BEB24514F6}" srcId="{46C9C9C6-F6C1-4469-B5BB-0610955539BA}" destId="{2A03AF81-F92B-49FA-B982-FD3E28086B4D}" srcOrd="1" destOrd="0" parTransId="{721B9FD5-5D62-4137-B9CC-ABB6D12F4534}" sibTransId="{EA0D9D72-C3FA-4400-B9C0-47E8F324C3C6}"/>
    <dgm:cxn modelId="{6B0ED3D2-3D79-4426-BBA5-8265BDA74358}" type="presOf" srcId="{5921740C-F7ED-470A-B027-2F0D4F9BD33D}" destId="{2DC54145-2385-481D-99ED-B41F11B2F15E}" srcOrd="0" destOrd="0" presId="urn:microsoft.com/office/officeart/2005/8/layout/radial1"/>
    <dgm:cxn modelId="{FB356FDB-3633-4519-82A9-E8F927791143}" srcId="{46C9C9C6-F6C1-4469-B5BB-0610955539BA}" destId="{59BE592F-B27F-4D21-9E5B-590FA74706C0}" srcOrd="2" destOrd="0" parTransId="{8B536CA0-12C1-42D4-9AEA-AB190DCA6878}" sibTransId="{D7253BCA-673D-4E5C-922B-7F9541A718CC}"/>
    <dgm:cxn modelId="{2E8D41AF-B69E-4580-BD80-1D3128065F97}" type="presOf" srcId="{D7AF5EB4-028C-4E1A-AB76-042FFF053288}" destId="{56068C0B-D456-45A0-8779-0C44EA912FBF}" srcOrd="0" destOrd="0" presId="urn:microsoft.com/office/officeart/2005/8/layout/radial1"/>
    <dgm:cxn modelId="{EFE20DFE-D32B-4E28-9B92-D933088DF951}" srcId="{46C9C9C6-F6C1-4469-B5BB-0610955539BA}" destId="{6B71B30D-F566-4651-8EF0-D0C2C7BEA275}" srcOrd="4" destOrd="0" parTransId="{92A01306-4F23-4758-A69B-7A28544EC5C8}" sibTransId="{B99AB06A-5B0F-41BA-B838-386E68205A0D}"/>
    <dgm:cxn modelId="{B27BE0B7-3A23-42E3-8305-CBCF709566BF}" type="presOf" srcId="{F0813286-761E-4531-98F9-CC92959A97F6}" destId="{D19B56AD-0E6F-42AF-A7BD-14DD10142717}" srcOrd="1" destOrd="0" presId="urn:microsoft.com/office/officeart/2005/8/layout/radial1"/>
    <dgm:cxn modelId="{6FE5762B-F721-4F9E-A433-665ACCA11F84}" type="presOf" srcId="{46C9C9C6-F6C1-4469-B5BB-0610955539BA}" destId="{7E0330E9-26D7-4650-B5AD-F61BF9F8808A}" srcOrd="0" destOrd="0" presId="urn:microsoft.com/office/officeart/2005/8/layout/radial1"/>
    <dgm:cxn modelId="{6F7FA324-C950-48F0-BB68-E7F6A66DBBCE}" type="presOf" srcId="{769D2B65-666C-46FF-B512-345518019556}" destId="{4D3418DF-8DD8-4D5D-A9DC-4806C7AA524C}" srcOrd="1" destOrd="0" presId="urn:microsoft.com/office/officeart/2005/8/layout/radial1"/>
    <dgm:cxn modelId="{9F865D48-28DC-4F04-A79D-5932CF706AD2}" srcId="{46C9C9C6-F6C1-4469-B5BB-0610955539BA}" destId="{C59C71CD-D719-4A28-9C40-F4B416AA0587}" srcOrd="7" destOrd="0" parTransId="{D52D5DE8-77F9-4F3A-A8E4-B96F7C8FD0AF}" sibTransId="{29B17F63-07BE-4FFE-A8B3-D9D5B17C9747}"/>
    <dgm:cxn modelId="{F38F2D42-A048-4001-8962-878D9A57D1D1}" type="presOf" srcId="{72FFD909-0A76-4237-B010-8CE0EDD77AB1}" destId="{576D63EE-9238-4F03-9236-B9445D993FA1}" srcOrd="0" destOrd="0" presId="urn:microsoft.com/office/officeart/2005/8/layout/radial1"/>
    <dgm:cxn modelId="{78352147-1961-483E-B7FE-15589B85765E}" srcId="{71426E07-B9FE-45D2-8260-12E25BC91484}" destId="{46C9C9C6-F6C1-4469-B5BB-0610955539BA}" srcOrd="0" destOrd="0" parTransId="{E9C260BF-76C4-4269-9007-C4835E68B9FC}" sibTransId="{217387CE-59BE-4EDC-8A1C-39CEEDB2004C}"/>
    <dgm:cxn modelId="{851ADD46-2A26-43EC-AA46-20D631F2F3BA}" type="presOf" srcId="{D81B236B-103F-42AE-9A9C-B96D977EE2CF}" destId="{5A064E4B-0D5D-4A0C-A4CB-423BE717D7B2}" srcOrd="0" destOrd="0" presId="urn:microsoft.com/office/officeart/2005/8/layout/radial1"/>
    <dgm:cxn modelId="{5BB1EB72-3D7B-4EA1-9063-D13F0DC0E1DD}" type="presOf" srcId="{64FDE47A-E06A-407D-9B7B-90255771DF2D}" destId="{46F11956-9E2F-4121-A363-4BFF177FBA7C}" srcOrd="0" destOrd="0" presId="urn:microsoft.com/office/officeart/2005/8/layout/radial1"/>
    <dgm:cxn modelId="{B9BB0C0D-6101-4A65-9E21-F66FCDA7C87D}" type="presOf" srcId="{71426E07-B9FE-45D2-8260-12E25BC91484}" destId="{12F6005B-ED60-419A-9E14-D837DF80E8F0}" srcOrd="0" destOrd="0" presId="urn:microsoft.com/office/officeart/2005/8/layout/radial1"/>
    <dgm:cxn modelId="{3437C66C-BA54-41D0-8824-83C3E16AE31F}" type="presOf" srcId="{F0813286-761E-4531-98F9-CC92959A97F6}" destId="{68107F6C-562C-4B4C-88ED-7F0C8C31ADE5}" srcOrd="0" destOrd="0" presId="urn:microsoft.com/office/officeart/2005/8/layout/radial1"/>
    <dgm:cxn modelId="{BA1FF6B9-A22F-4CD8-9A8B-08571DFDEC2F}" srcId="{46C9C9C6-F6C1-4469-B5BB-0610955539BA}" destId="{5436CBB0-E0FE-4570-830E-1C23ECBA90E1}" srcOrd="6" destOrd="0" parTransId="{B6BAB294-86A5-4AEB-80F6-15EDA439111B}" sibTransId="{53B98A07-DF14-4301-8CE3-3C0C404D9A79}"/>
    <dgm:cxn modelId="{2475E9C0-49F5-4FF7-9A2E-B28E5D65348A}" type="presOf" srcId="{7F2C4E2E-ED12-43AC-A23E-62ABE24190C7}" destId="{D71DF11A-38A3-4AD4-BD2B-3DC71619B540}" srcOrd="0" destOrd="0" presId="urn:microsoft.com/office/officeart/2005/8/layout/radial1"/>
    <dgm:cxn modelId="{8AFBB14E-73F2-4DE1-B8AE-859869AA23F0}" type="presOf" srcId="{92A01306-4F23-4758-A69B-7A28544EC5C8}" destId="{9D6C743A-8531-49BD-A265-C0E9D36DE4D6}" srcOrd="0" destOrd="0" presId="urn:microsoft.com/office/officeart/2005/8/layout/radial1"/>
    <dgm:cxn modelId="{931FD482-F052-4740-9AF3-665FBECB188B}" type="presOf" srcId="{8B536CA0-12C1-42D4-9AEA-AB190DCA6878}" destId="{1A73A5B4-BDDC-450A-9D56-73D212855CED}" srcOrd="0" destOrd="0" presId="urn:microsoft.com/office/officeart/2005/8/layout/radial1"/>
    <dgm:cxn modelId="{DFA74933-91E1-4012-8AE3-C0FE572FDF41}" type="presOf" srcId="{721B9FD5-5D62-4137-B9CC-ABB6D12F4534}" destId="{5BBA3447-3D87-45BE-A295-84939E2F2EC7}" srcOrd="0" destOrd="0" presId="urn:microsoft.com/office/officeart/2005/8/layout/radial1"/>
    <dgm:cxn modelId="{E96893B3-D74D-420D-97D1-9C39A1485174}" type="presParOf" srcId="{12F6005B-ED60-419A-9E14-D837DF80E8F0}" destId="{7E0330E9-26D7-4650-B5AD-F61BF9F8808A}" srcOrd="0" destOrd="0" presId="urn:microsoft.com/office/officeart/2005/8/layout/radial1"/>
    <dgm:cxn modelId="{D0B59ECB-BDC8-45B8-B92D-EA19D341FC67}" type="presParOf" srcId="{12F6005B-ED60-419A-9E14-D837DF80E8F0}" destId="{D027C36E-F75D-4552-947F-0216699342C2}" srcOrd="1" destOrd="0" presId="urn:microsoft.com/office/officeart/2005/8/layout/radial1"/>
    <dgm:cxn modelId="{6928D068-54EE-4514-875A-CF92CC73E4AA}" type="presParOf" srcId="{D027C36E-F75D-4552-947F-0216699342C2}" destId="{926C488C-BA72-4083-822C-01DF69E9B962}" srcOrd="0" destOrd="0" presId="urn:microsoft.com/office/officeart/2005/8/layout/radial1"/>
    <dgm:cxn modelId="{83BDE6E5-FC00-4C72-B6AA-4D622068B1B8}" type="presParOf" srcId="{12F6005B-ED60-419A-9E14-D837DF80E8F0}" destId="{2DC54145-2385-481D-99ED-B41F11B2F15E}" srcOrd="2" destOrd="0" presId="urn:microsoft.com/office/officeart/2005/8/layout/radial1"/>
    <dgm:cxn modelId="{8E201F80-07DE-4428-BA35-CD2E9309F6B9}" type="presParOf" srcId="{12F6005B-ED60-419A-9E14-D837DF80E8F0}" destId="{5BBA3447-3D87-45BE-A295-84939E2F2EC7}" srcOrd="3" destOrd="0" presId="urn:microsoft.com/office/officeart/2005/8/layout/radial1"/>
    <dgm:cxn modelId="{6844B07D-7556-4DEC-BC81-779EEC530D1E}" type="presParOf" srcId="{5BBA3447-3D87-45BE-A295-84939E2F2EC7}" destId="{1B1F0843-EC86-46D3-BCA8-9AB437A2E5DF}" srcOrd="0" destOrd="0" presId="urn:microsoft.com/office/officeart/2005/8/layout/radial1"/>
    <dgm:cxn modelId="{9512728E-586F-44F6-99FE-4CA33897EE7B}" type="presParOf" srcId="{12F6005B-ED60-419A-9E14-D837DF80E8F0}" destId="{EF741B99-BB11-4FF2-9620-D29E3C2B9C14}" srcOrd="4" destOrd="0" presId="urn:microsoft.com/office/officeart/2005/8/layout/radial1"/>
    <dgm:cxn modelId="{8714EACF-6D19-4577-A527-6EA80E824256}" type="presParOf" srcId="{12F6005B-ED60-419A-9E14-D837DF80E8F0}" destId="{1A73A5B4-BDDC-450A-9D56-73D212855CED}" srcOrd="5" destOrd="0" presId="urn:microsoft.com/office/officeart/2005/8/layout/radial1"/>
    <dgm:cxn modelId="{D5756F40-42B7-4D9F-B0F1-286D24BDA9A3}" type="presParOf" srcId="{1A73A5B4-BDDC-450A-9D56-73D212855CED}" destId="{BE430C1B-256E-4B9B-ACBF-50DCAE01E365}" srcOrd="0" destOrd="0" presId="urn:microsoft.com/office/officeart/2005/8/layout/radial1"/>
    <dgm:cxn modelId="{EFFCF566-4079-4AB3-95A3-F7677A0B3ABA}" type="presParOf" srcId="{12F6005B-ED60-419A-9E14-D837DF80E8F0}" destId="{3B4E4BC5-F803-4512-B745-04309A4AFC2D}" srcOrd="6" destOrd="0" presId="urn:microsoft.com/office/officeart/2005/8/layout/radial1"/>
    <dgm:cxn modelId="{5141BF49-C9D8-49F0-B833-978E8381A76E}" type="presParOf" srcId="{12F6005B-ED60-419A-9E14-D837DF80E8F0}" destId="{5752C7BB-082F-4C98-85C9-653BCC51E088}" srcOrd="7" destOrd="0" presId="urn:microsoft.com/office/officeart/2005/8/layout/radial1"/>
    <dgm:cxn modelId="{6A9C5F8D-D969-4484-B42D-B35DE59E51B2}" type="presParOf" srcId="{5752C7BB-082F-4C98-85C9-653BCC51E088}" destId="{D886405D-7FFF-489C-BB1A-A60D91CD0148}" srcOrd="0" destOrd="0" presId="urn:microsoft.com/office/officeart/2005/8/layout/radial1"/>
    <dgm:cxn modelId="{98C71CFF-DC3E-4BA7-A61D-7FCD7CE2E859}" type="presParOf" srcId="{12F6005B-ED60-419A-9E14-D837DF80E8F0}" destId="{D71DF11A-38A3-4AD4-BD2B-3DC71619B540}" srcOrd="8" destOrd="0" presId="urn:microsoft.com/office/officeart/2005/8/layout/radial1"/>
    <dgm:cxn modelId="{C3DD8518-0F2E-4604-BF3C-A6478FE84D18}" type="presParOf" srcId="{12F6005B-ED60-419A-9E14-D837DF80E8F0}" destId="{9D6C743A-8531-49BD-A265-C0E9D36DE4D6}" srcOrd="9" destOrd="0" presId="urn:microsoft.com/office/officeart/2005/8/layout/radial1"/>
    <dgm:cxn modelId="{C9E53FFA-385D-4FC3-83C4-CF39BFB7D5A9}" type="presParOf" srcId="{9D6C743A-8531-49BD-A265-C0E9D36DE4D6}" destId="{BE2598D6-63CC-4546-BEAC-EE6434E421BF}" srcOrd="0" destOrd="0" presId="urn:microsoft.com/office/officeart/2005/8/layout/radial1"/>
    <dgm:cxn modelId="{F761DDF1-43C7-4EA8-A800-E9CB84672403}" type="presParOf" srcId="{12F6005B-ED60-419A-9E14-D837DF80E8F0}" destId="{9A721ADC-FED1-4C33-82C4-00308F33AA52}" srcOrd="10" destOrd="0" presId="urn:microsoft.com/office/officeart/2005/8/layout/radial1"/>
    <dgm:cxn modelId="{A8C1C866-A2BE-4C66-A989-B2FF2731765B}" type="presParOf" srcId="{12F6005B-ED60-419A-9E14-D837DF80E8F0}" destId="{FE49FE9C-1088-4D0F-BDE9-B24439BD76C7}" srcOrd="11" destOrd="0" presId="urn:microsoft.com/office/officeart/2005/8/layout/radial1"/>
    <dgm:cxn modelId="{E88FEABB-A97C-4700-8591-1E171E8EC3F0}" type="presParOf" srcId="{FE49FE9C-1088-4D0F-BDE9-B24439BD76C7}" destId="{E2C3CDC8-02AB-4107-BF74-87B68825B4FC}" srcOrd="0" destOrd="0" presId="urn:microsoft.com/office/officeart/2005/8/layout/radial1"/>
    <dgm:cxn modelId="{9AF02282-8170-4E30-BA5B-920D0018ABE8}" type="presParOf" srcId="{12F6005B-ED60-419A-9E14-D837DF80E8F0}" destId="{46F11956-9E2F-4121-A363-4BFF177FBA7C}" srcOrd="12" destOrd="0" presId="urn:microsoft.com/office/officeart/2005/8/layout/radial1"/>
    <dgm:cxn modelId="{741BD94D-581A-4787-8A55-414A9655160B}" type="presParOf" srcId="{12F6005B-ED60-419A-9E14-D837DF80E8F0}" destId="{3280DFE5-5B1F-445A-8B4C-C0611382FE74}" srcOrd="13" destOrd="0" presId="urn:microsoft.com/office/officeart/2005/8/layout/radial1"/>
    <dgm:cxn modelId="{D5D6042E-885E-441F-879D-C82CCB390082}" type="presParOf" srcId="{3280DFE5-5B1F-445A-8B4C-C0611382FE74}" destId="{1E1B7C18-8B63-40F7-9DFF-AD52332EFD72}" srcOrd="0" destOrd="0" presId="urn:microsoft.com/office/officeart/2005/8/layout/radial1"/>
    <dgm:cxn modelId="{99459E54-F633-4779-B9CA-2B834BF11CD9}" type="presParOf" srcId="{12F6005B-ED60-419A-9E14-D837DF80E8F0}" destId="{C119E586-0FED-40D8-886B-3AA0A32EF011}" srcOrd="14" destOrd="0" presId="urn:microsoft.com/office/officeart/2005/8/layout/radial1"/>
    <dgm:cxn modelId="{2E256358-4AF5-45CB-88F2-E8DD40C810F5}" type="presParOf" srcId="{12F6005B-ED60-419A-9E14-D837DF80E8F0}" destId="{1F0DFE2C-D399-4CF9-8884-AE58102A601A}" srcOrd="15" destOrd="0" presId="urn:microsoft.com/office/officeart/2005/8/layout/radial1"/>
    <dgm:cxn modelId="{D57560AD-ED97-4699-B0B3-7AF0A78C0FD2}" type="presParOf" srcId="{1F0DFE2C-D399-4CF9-8884-AE58102A601A}" destId="{2EAB6A8E-7A30-4C15-B437-147D4E0C0DED}" srcOrd="0" destOrd="0" presId="urn:microsoft.com/office/officeart/2005/8/layout/radial1"/>
    <dgm:cxn modelId="{870348D1-A212-40D8-A659-E3468F80B5AB}" type="presParOf" srcId="{12F6005B-ED60-419A-9E14-D837DF80E8F0}" destId="{1167DFAE-FA95-41BA-91E6-FCD05570F5C2}" srcOrd="16" destOrd="0" presId="urn:microsoft.com/office/officeart/2005/8/layout/radial1"/>
    <dgm:cxn modelId="{9B737F72-96CE-450D-9896-33AF3903E9B5}" type="presParOf" srcId="{12F6005B-ED60-419A-9E14-D837DF80E8F0}" destId="{F4332994-CA8B-4DED-9795-32960BB9F834}" srcOrd="17" destOrd="0" presId="urn:microsoft.com/office/officeart/2005/8/layout/radial1"/>
    <dgm:cxn modelId="{CCEB954A-0A69-44C3-B8EC-82484EE3BC9F}" type="presParOf" srcId="{F4332994-CA8B-4DED-9795-32960BB9F834}" destId="{24377321-5ED5-40C8-8684-D3BFD17CC5B7}" srcOrd="0" destOrd="0" presId="urn:microsoft.com/office/officeart/2005/8/layout/radial1"/>
    <dgm:cxn modelId="{ECED45B6-39E7-4E33-80E6-5E327E33C776}" type="presParOf" srcId="{12F6005B-ED60-419A-9E14-D837DF80E8F0}" destId="{576D63EE-9238-4F03-9236-B9445D993FA1}" srcOrd="18" destOrd="0" presId="urn:microsoft.com/office/officeart/2005/8/layout/radial1"/>
    <dgm:cxn modelId="{31C3FEE9-44DD-4E7F-9D7B-ED92F8DEAFF9}" type="presParOf" srcId="{12F6005B-ED60-419A-9E14-D837DF80E8F0}" destId="{62C60B68-11EC-4CA2-9994-99DA2B49C2C6}" srcOrd="19" destOrd="0" presId="urn:microsoft.com/office/officeart/2005/8/layout/radial1"/>
    <dgm:cxn modelId="{74BFD7E6-A6BE-40F5-A17F-5B55B3F7A156}" type="presParOf" srcId="{62C60B68-11EC-4CA2-9994-99DA2B49C2C6}" destId="{BB5B9E74-A258-4B7A-9597-A85F0669F840}" srcOrd="0" destOrd="0" presId="urn:microsoft.com/office/officeart/2005/8/layout/radial1"/>
    <dgm:cxn modelId="{BC66C0D6-22EE-47CF-A200-174367337C89}" type="presParOf" srcId="{12F6005B-ED60-419A-9E14-D837DF80E8F0}" destId="{58381868-9C7C-4F0C-86AA-B33D258A1286}" srcOrd="20" destOrd="0" presId="urn:microsoft.com/office/officeart/2005/8/layout/radial1"/>
    <dgm:cxn modelId="{44AECDFF-0135-46F5-99EB-4633552E1896}" type="presParOf" srcId="{12F6005B-ED60-419A-9E14-D837DF80E8F0}" destId="{5BBC1E04-A35B-401E-BA78-42772FC49A1F}" srcOrd="21" destOrd="0" presId="urn:microsoft.com/office/officeart/2005/8/layout/radial1"/>
    <dgm:cxn modelId="{1D274073-0936-4416-A17B-7D64C790214C}" type="presParOf" srcId="{5BBC1E04-A35B-401E-BA78-42772FC49A1F}" destId="{4D3418DF-8DD8-4D5D-A9DC-4806C7AA524C}" srcOrd="0" destOrd="0" presId="urn:microsoft.com/office/officeart/2005/8/layout/radial1"/>
    <dgm:cxn modelId="{E58F67BA-CBE5-4F43-8029-5F239FD64895}" type="presParOf" srcId="{12F6005B-ED60-419A-9E14-D837DF80E8F0}" destId="{56068C0B-D456-45A0-8779-0C44EA912FBF}" srcOrd="22" destOrd="0" presId="urn:microsoft.com/office/officeart/2005/8/layout/radial1"/>
    <dgm:cxn modelId="{64185D30-BFCF-41B8-A27E-81EE7709A2B3}" type="presParOf" srcId="{12F6005B-ED60-419A-9E14-D837DF80E8F0}" destId="{68107F6C-562C-4B4C-88ED-7F0C8C31ADE5}" srcOrd="23" destOrd="0" presId="urn:microsoft.com/office/officeart/2005/8/layout/radial1"/>
    <dgm:cxn modelId="{54A19BB2-AE52-45A4-82FD-AF091606B8F0}" type="presParOf" srcId="{68107F6C-562C-4B4C-88ED-7F0C8C31ADE5}" destId="{D19B56AD-0E6F-42AF-A7BD-14DD10142717}" srcOrd="0" destOrd="0" presId="urn:microsoft.com/office/officeart/2005/8/layout/radial1"/>
    <dgm:cxn modelId="{3DA21E7E-A463-49C1-BA21-F79F6DEB51CF}" type="presParOf" srcId="{12F6005B-ED60-419A-9E14-D837DF80E8F0}" destId="{5A064E4B-0D5D-4A0C-A4CB-423BE717D7B2}" srcOrd="2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9FCB-5076-4995-8DA6-7C1269FE7CCF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F71AF-7E01-4374-A989-FF710F3A0B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9FCB-5076-4995-8DA6-7C1269FE7CCF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F71AF-7E01-4374-A989-FF710F3A0B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9FCB-5076-4995-8DA6-7C1269FE7CCF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F71AF-7E01-4374-A989-FF710F3A0B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9FCB-5076-4995-8DA6-7C1269FE7CCF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F71AF-7E01-4374-A989-FF710F3A0B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9FCB-5076-4995-8DA6-7C1269FE7CCF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F71AF-7E01-4374-A989-FF710F3A0B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9FCB-5076-4995-8DA6-7C1269FE7CCF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F71AF-7E01-4374-A989-FF710F3A0B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9FCB-5076-4995-8DA6-7C1269FE7CCF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F71AF-7E01-4374-A989-FF710F3A0B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9FCB-5076-4995-8DA6-7C1269FE7CCF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F71AF-7E01-4374-A989-FF710F3A0B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9FCB-5076-4995-8DA6-7C1269FE7CCF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F71AF-7E01-4374-A989-FF710F3A0B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9FCB-5076-4995-8DA6-7C1269FE7CCF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F71AF-7E01-4374-A989-FF710F3A0BA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9FCB-5076-4995-8DA6-7C1269FE7CCF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F71AF-7E01-4374-A989-FF710F3A0BA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83F71AF-7E01-4374-A989-FF710F3A0BA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CF39FCB-5076-4995-8DA6-7C1269FE7CCF}" type="datetimeFigureOut">
              <a:rPr lang="en-US" smtClean="0"/>
              <a:t>4/1/2020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Introduction to Language Families and its Branches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chemeClr val="tx1"/>
                </a:solidFill>
              </a:rPr>
              <a:t>Tahira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Asgher</a:t>
            </a:r>
            <a:r>
              <a:rPr lang="en-US" b="1" dirty="0" smtClean="0">
                <a:solidFill>
                  <a:schemeClr val="tx1"/>
                </a:solidFill>
              </a:rPr>
              <a:t>, PhD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24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New times roman"/>
              </a:rPr>
              <a:t>Structure of a Family</a:t>
            </a:r>
            <a:endParaRPr lang="en-US" dirty="0">
              <a:latin typeface="New times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New times roman"/>
              </a:rPr>
              <a:t>Language families can be divided into smaller phylogenetic units, which referred to as branches of the family.</a:t>
            </a:r>
            <a:endParaRPr lang="en-US" sz="3200" dirty="0">
              <a:latin typeface="New times roman"/>
            </a:endParaRPr>
          </a:p>
        </p:txBody>
      </p:sp>
    </p:spTree>
    <p:extLst>
      <p:ext uri="{BB962C8B-B14F-4D97-AF65-F5344CB8AC3E}">
        <p14:creationId xmlns:p14="http://schemas.microsoft.com/office/powerpoint/2010/main" val="228408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New times roman"/>
              </a:rPr>
              <a:t>Dialect Continuum</a:t>
            </a:r>
            <a:endParaRPr lang="en-US" dirty="0">
              <a:latin typeface="New times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New times roman"/>
              </a:rPr>
              <a:t>D</a:t>
            </a:r>
            <a:r>
              <a:rPr lang="en-US" sz="2800" dirty="0" smtClean="0">
                <a:latin typeface="New times roman"/>
              </a:rPr>
              <a:t>ialect continuum or dialect area was defined by Leonard Bloomfield as a</a:t>
            </a:r>
          </a:p>
          <a:p>
            <a:r>
              <a:rPr lang="en-US" sz="2800" dirty="0" smtClean="0">
                <a:latin typeface="New times roman"/>
              </a:rPr>
              <a:t>“range of dialects spoken across some geographical area that differ only slightly between neighboring areas, but as one travels in any direction, the differences accumulate in such a way that dialects from opposite ends of the continuum are no longer mutually intelligible”.</a:t>
            </a:r>
          </a:p>
          <a:p>
            <a:r>
              <a:rPr lang="en-US" sz="2800" dirty="0" smtClean="0">
                <a:latin typeface="New times roman"/>
              </a:rPr>
              <a:t>For example Chinese,Arabic..</a:t>
            </a:r>
            <a:r>
              <a:rPr lang="en-US" sz="2800" dirty="0" err="1" smtClean="0">
                <a:latin typeface="New times roman"/>
              </a:rPr>
              <a:t>etc</a:t>
            </a:r>
            <a:r>
              <a:rPr lang="en-US" sz="2800" dirty="0" smtClean="0">
                <a:latin typeface="New times roman"/>
              </a:rPr>
              <a:t> languages.</a:t>
            </a:r>
            <a:endParaRPr lang="en-US" sz="2800" dirty="0">
              <a:latin typeface="New times roman"/>
            </a:endParaRPr>
          </a:p>
        </p:txBody>
      </p:sp>
    </p:spTree>
    <p:extLst>
      <p:ext uri="{BB962C8B-B14F-4D97-AF65-F5344CB8AC3E}">
        <p14:creationId xmlns:p14="http://schemas.microsoft.com/office/powerpoint/2010/main" val="428361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New times roman"/>
              </a:rPr>
              <a:t>Chinese Dialect</a:t>
            </a:r>
            <a:endParaRPr lang="en-US" dirty="0">
              <a:latin typeface="New times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New times roman"/>
              </a:rPr>
              <a:t>The varieties of Chinese are highly divergent, and are comparable to a language family like that of the Romance languages.</a:t>
            </a:r>
          </a:p>
          <a:p>
            <a:r>
              <a:rPr lang="en-US" sz="3200" dirty="0" smtClean="0">
                <a:latin typeface="New times roman"/>
              </a:rPr>
              <a:t>However, all the variants more or less share a common written language, though there are vernacular variations in vocabulary, grammar, and orthography.</a:t>
            </a:r>
            <a:endParaRPr lang="en-US" sz="3200" dirty="0">
              <a:latin typeface="New times roman"/>
            </a:endParaRPr>
          </a:p>
        </p:txBody>
      </p:sp>
    </p:spTree>
    <p:extLst>
      <p:ext uri="{BB962C8B-B14F-4D97-AF65-F5344CB8AC3E}">
        <p14:creationId xmlns:p14="http://schemas.microsoft.com/office/powerpoint/2010/main" val="104073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Picture Placeholder 6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500274636"/>
              </p:ext>
            </p:extLst>
          </p:nvPr>
        </p:nvGraphicFramePr>
        <p:xfrm>
          <a:off x="685800" y="381000"/>
          <a:ext cx="7620000" cy="5867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74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New times roman"/>
              </a:rPr>
              <a:t>Isolates</a:t>
            </a:r>
            <a:endParaRPr lang="en-US" dirty="0">
              <a:latin typeface="New times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New times roman"/>
              </a:rPr>
              <a:t>L</a:t>
            </a:r>
            <a:r>
              <a:rPr lang="en-US" sz="3200" dirty="0" smtClean="0">
                <a:latin typeface="New times roman"/>
              </a:rPr>
              <a:t>anguage isolate, in the absolute sense, is a natural language with no demonstrable genealogical (or "genetic") relationship with other languages, one that has not been demonstrated to descend from an ancestor common with any other language. </a:t>
            </a:r>
          </a:p>
          <a:p>
            <a:r>
              <a:rPr lang="en-US" sz="3200" dirty="0" smtClean="0">
                <a:latin typeface="New times roman"/>
              </a:rPr>
              <a:t>For example </a:t>
            </a:r>
            <a:r>
              <a:rPr lang="en-US" sz="3200" dirty="0">
                <a:latin typeface="New times roman"/>
              </a:rPr>
              <a:t>K</a:t>
            </a:r>
            <a:r>
              <a:rPr lang="en-US" sz="3200" dirty="0" smtClean="0">
                <a:latin typeface="New times roman"/>
              </a:rPr>
              <a:t>orean, Sumerian etc.</a:t>
            </a:r>
            <a:endParaRPr lang="en-US" sz="3200" dirty="0">
              <a:latin typeface="New times roman"/>
            </a:endParaRPr>
          </a:p>
        </p:txBody>
      </p:sp>
    </p:spTree>
    <p:extLst>
      <p:ext uri="{BB962C8B-B14F-4D97-AF65-F5344CB8AC3E}">
        <p14:creationId xmlns:p14="http://schemas.microsoft.com/office/powerpoint/2010/main" val="32970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New times roman"/>
              </a:rPr>
              <a:t>Proto- Languages</a:t>
            </a:r>
            <a:endParaRPr lang="en-US" dirty="0">
              <a:latin typeface="New times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New times roman"/>
              </a:rPr>
              <a:t>The common ancestor of a language family is seldom known directly since most languages have a relatively short recorded history.</a:t>
            </a:r>
          </a:p>
          <a:p>
            <a:r>
              <a:rPr lang="en-US" sz="2800" dirty="0" smtClean="0">
                <a:latin typeface="New times roman"/>
              </a:rPr>
              <a:t>However, it is possible to recover many features of a proto-language by applying the comparative method, a reconstructive procedure worked out by 19</a:t>
            </a:r>
            <a:r>
              <a:rPr lang="en-US" sz="2800" baseline="30000" dirty="0" smtClean="0">
                <a:latin typeface="New times roman"/>
              </a:rPr>
              <a:t>th</a:t>
            </a:r>
            <a:r>
              <a:rPr lang="en-US" sz="2800" dirty="0" smtClean="0">
                <a:latin typeface="New times roman"/>
              </a:rPr>
              <a:t> century linguist August Schleicher.</a:t>
            </a:r>
            <a:endParaRPr lang="en-US" sz="2800" dirty="0">
              <a:latin typeface="New times roman"/>
            </a:endParaRPr>
          </a:p>
        </p:txBody>
      </p:sp>
    </p:spTree>
    <p:extLst>
      <p:ext uri="{BB962C8B-B14F-4D97-AF65-F5344CB8AC3E}">
        <p14:creationId xmlns:p14="http://schemas.microsoft.com/office/powerpoint/2010/main" val="377686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715000" cy="717550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>
                <a:latin typeface="New roman times"/>
              </a:rPr>
              <a:t>August Schleicher</a:t>
            </a:r>
            <a:endParaRPr lang="en-US" sz="2800" dirty="0">
              <a:latin typeface="New roman time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990600"/>
            <a:ext cx="5715000" cy="5135563"/>
          </a:xfrm>
        </p:spPr>
        <p:txBody>
          <a:bodyPr>
            <a:normAutofit/>
          </a:bodyPr>
          <a:lstStyle/>
          <a:p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August Schleicher (19 February 1821 – 6 December 1868) was a German linguist.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His great work was A Compendium of the Comparative Grammar of the Indo-European Languages, in which he attempted to reconstruct the Proto-Indo-European language.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show how Indo-European might have looked, he created a short tale, Schleicher's fable, to exemplify the reconstructed vocabulary and aspects of Indo-European society inferred from it.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72200" y="1752600"/>
            <a:ext cx="2896235" cy="3429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737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325562"/>
          </a:xfrm>
        </p:spPr>
        <p:txBody>
          <a:bodyPr/>
          <a:lstStyle/>
          <a:p>
            <a:r>
              <a:rPr lang="en-US" dirty="0" smtClean="0">
                <a:latin typeface="New times roman"/>
              </a:rPr>
              <a:t>Proto-Indo-European Language</a:t>
            </a:r>
            <a:endParaRPr lang="en-US" dirty="0">
              <a:latin typeface="New times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800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New times roman"/>
              </a:rPr>
              <a:t>Proto-Indo-European (PIE) is the linguistic reconstruction of the common ancestor of the Indo-European languages.</a:t>
            </a:r>
          </a:p>
          <a:p>
            <a:r>
              <a:rPr lang="en-US" sz="2800" dirty="0" smtClean="0">
                <a:latin typeface="New times roman"/>
              </a:rPr>
              <a:t>There are about 445 living Indo-European (IE) languages, with Spanish, English, Hindi, Portuguese, Bengali, Russian, Punjabi, German, French and Marathi being the ten Indo- European languages with the most native speakers in descending order.</a:t>
            </a:r>
            <a:endParaRPr lang="en-US" sz="2800" dirty="0">
              <a:latin typeface="New times roman"/>
            </a:endParaRPr>
          </a:p>
        </p:txBody>
      </p:sp>
    </p:spTree>
    <p:extLst>
      <p:ext uri="{BB962C8B-B14F-4D97-AF65-F5344CB8AC3E}">
        <p14:creationId xmlns:p14="http://schemas.microsoft.com/office/powerpoint/2010/main" val="20672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1000"/>
            <a:ext cx="80772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499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New times roman"/>
              </a:rPr>
              <a:t>How many language families are there?</a:t>
            </a:r>
            <a:endParaRPr lang="en-US" dirty="0">
              <a:latin typeface="New times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New times roman"/>
              </a:rPr>
              <a:t>According to </a:t>
            </a:r>
            <a:r>
              <a:rPr lang="en-US" sz="3200" dirty="0" err="1" smtClean="0">
                <a:latin typeface="New times roman"/>
              </a:rPr>
              <a:t>Ethnologue</a:t>
            </a:r>
            <a:r>
              <a:rPr lang="en-US" sz="3200" dirty="0" smtClean="0">
                <a:latin typeface="New times roman"/>
              </a:rPr>
              <a:t> (16</a:t>
            </a:r>
            <a:r>
              <a:rPr lang="en-US" sz="3200" baseline="30000" dirty="0" smtClean="0">
                <a:latin typeface="New times roman"/>
              </a:rPr>
              <a:t>th</a:t>
            </a:r>
            <a:r>
              <a:rPr lang="en-US" sz="3200" dirty="0" smtClean="0">
                <a:latin typeface="New times roman"/>
              </a:rPr>
              <a:t> edition) there are 147 language families in the world.</a:t>
            </a:r>
          </a:p>
          <a:p>
            <a:r>
              <a:rPr lang="en-US" sz="3200" dirty="0" smtClean="0">
                <a:latin typeface="New times roman"/>
              </a:rPr>
              <a:t>The actual number of families, once these languages are studied and relationships among them are established will undoubtedly keep changing.</a:t>
            </a:r>
            <a:endParaRPr lang="en-US" sz="3200" dirty="0">
              <a:latin typeface="New times roman"/>
            </a:endParaRPr>
          </a:p>
        </p:txBody>
      </p:sp>
    </p:spTree>
    <p:extLst>
      <p:ext uri="{BB962C8B-B14F-4D97-AF65-F5344CB8AC3E}">
        <p14:creationId xmlns:p14="http://schemas.microsoft.com/office/powerpoint/2010/main" val="3814183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Important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What is a language family?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History of language families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Structure of a family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Dialect Continuum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Chinese Dialect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Isolates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Proto-languages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August Schleicher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70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325562"/>
          </a:xfrm>
        </p:spPr>
        <p:txBody>
          <a:bodyPr/>
          <a:lstStyle/>
          <a:p>
            <a:r>
              <a:rPr lang="en-US" dirty="0" smtClean="0">
                <a:latin typeface="New times roman"/>
              </a:rPr>
              <a:t>Indo- European Language Branches</a:t>
            </a:r>
            <a:endParaRPr lang="en-US" dirty="0">
              <a:latin typeface="New times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New times roman"/>
              </a:rPr>
              <a:t>Indo European originated in the forest north of the Black Sea during the Neolithic.</a:t>
            </a:r>
          </a:p>
          <a:p>
            <a:r>
              <a:rPr lang="en-US" sz="3200" dirty="0" smtClean="0">
                <a:latin typeface="New times roman"/>
              </a:rPr>
              <a:t>There are 12 Indo-European (IE) language branches.</a:t>
            </a:r>
            <a:endParaRPr lang="en-US" sz="3200" dirty="0">
              <a:latin typeface="New times roman"/>
            </a:endParaRPr>
          </a:p>
        </p:txBody>
      </p:sp>
    </p:spTree>
    <p:extLst>
      <p:ext uri="{BB962C8B-B14F-4D97-AF65-F5344CB8AC3E}">
        <p14:creationId xmlns:p14="http://schemas.microsoft.com/office/powerpoint/2010/main" val="13852115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6547504"/>
              </p:ext>
            </p:extLst>
          </p:nvPr>
        </p:nvGraphicFramePr>
        <p:xfrm>
          <a:off x="152400" y="228600"/>
          <a:ext cx="8763000" cy="647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78118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New times roman"/>
              </a:rPr>
              <a:t>Celtic Branch</a:t>
            </a:r>
            <a:endParaRPr lang="en-US" dirty="0">
              <a:latin typeface="New times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New times roman"/>
              </a:rPr>
              <a:t>Originated from Central Europe/Western Europe.</a:t>
            </a:r>
          </a:p>
          <a:p>
            <a:r>
              <a:rPr lang="en-US" sz="3200" dirty="0" smtClean="0">
                <a:latin typeface="New times roman"/>
              </a:rPr>
              <a:t>It includes languages such as Welsh, Irish Gaelic, Scottish Gaelic and Breton.</a:t>
            </a:r>
          </a:p>
          <a:p>
            <a:r>
              <a:rPr lang="en-US" sz="3200" dirty="0" smtClean="0">
                <a:latin typeface="New times roman"/>
              </a:rPr>
              <a:t>The extinct languages included as  Cornish, </a:t>
            </a:r>
            <a:r>
              <a:rPr lang="en-US" sz="3200" dirty="0" err="1" smtClean="0">
                <a:latin typeface="New times roman"/>
              </a:rPr>
              <a:t>Gaulish</a:t>
            </a:r>
            <a:r>
              <a:rPr lang="en-US" sz="3200" dirty="0" smtClean="0">
                <a:latin typeface="New times roman"/>
              </a:rPr>
              <a:t>, Cumbrian, Manx, </a:t>
            </a:r>
            <a:r>
              <a:rPr lang="en-US" sz="3200" dirty="0" err="1" smtClean="0">
                <a:latin typeface="New times roman"/>
              </a:rPr>
              <a:t>Pictish</a:t>
            </a:r>
            <a:r>
              <a:rPr lang="en-US" sz="3200" dirty="0" smtClean="0">
                <a:latin typeface="New times roman"/>
              </a:rPr>
              <a:t> and Galatian.</a:t>
            </a:r>
            <a:endParaRPr lang="en-US" sz="3200" dirty="0">
              <a:latin typeface="New times roman"/>
            </a:endParaRPr>
          </a:p>
        </p:txBody>
      </p:sp>
    </p:spTree>
    <p:extLst>
      <p:ext uri="{BB962C8B-B14F-4D97-AF65-F5344CB8AC3E}">
        <p14:creationId xmlns:p14="http://schemas.microsoft.com/office/powerpoint/2010/main" val="17323539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New times roman"/>
              </a:rPr>
              <a:t>Germanic Branch</a:t>
            </a:r>
            <a:endParaRPr lang="en-US" dirty="0">
              <a:latin typeface="New times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New times roman"/>
              </a:rPr>
              <a:t>Originated from Old Norse and Saxon.</a:t>
            </a:r>
          </a:p>
          <a:p>
            <a:r>
              <a:rPr lang="en-US" sz="3200" dirty="0" smtClean="0">
                <a:latin typeface="New times roman"/>
              </a:rPr>
              <a:t>Languages it includes are English, Dutch (Flemish/</a:t>
            </a:r>
            <a:r>
              <a:rPr lang="en-US" sz="3200" dirty="0" err="1" smtClean="0">
                <a:latin typeface="New times roman"/>
              </a:rPr>
              <a:t>Africaans</a:t>
            </a:r>
            <a:r>
              <a:rPr lang="en-US" sz="3200" dirty="0" smtClean="0">
                <a:latin typeface="New times roman"/>
              </a:rPr>
              <a:t> varieties), German (Yiddish variety), Danish, Norwegian and Swedish.</a:t>
            </a:r>
          </a:p>
          <a:p>
            <a:r>
              <a:rPr lang="en-US" sz="3200" dirty="0" smtClean="0">
                <a:latin typeface="New times roman"/>
              </a:rPr>
              <a:t>Extinct languages are Gothic, Frankish, Lombardo, Visigoth and Vandal.</a:t>
            </a:r>
            <a:endParaRPr lang="en-US" sz="3200" dirty="0">
              <a:latin typeface="New times roman"/>
            </a:endParaRPr>
          </a:p>
        </p:txBody>
      </p:sp>
    </p:spTree>
    <p:extLst>
      <p:ext uri="{BB962C8B-B14F-4D97-AF65-F5344CB8AC3E}">
        <p14:creationId xmlns:p14="http://schemas.microsoft.com/office/powerpoint/2010/main" val="23962943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New times roman"/>
              </a:rPr>
              <a:t>Latin Branch</a:t>
            </a:r>
            <a:endParaRPr lang="en-US" dirty="0">
              <a:latin typeface="New times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New times roman"/>
              </a:rPr>
              <a:t>It is also called as Italic or Romance Languages.</a:t>
            </a:r>
          </a:p>
          <a:p>
            <a:r>
              <a:rPr lang="en-US" sz="2800" dirty="0" smtClean="0">
                <a:latin typeface="New times roman"/>
              </a:rPr>
              <a:t>It includes the languages as Italian, Portuguese(Galician-dialect), Spanish, French, Romanian(Moldavian-dialect), Romansh, Ladino, Provincial and Catalan.</a:t>
            </a:r>
          </a:p>
          <a:p>
            <a:r>
              <a:rPr lang="en-US" sz="2800" dirty="0" smtClean="0">
                <a:latin typeface="New times roman"/>
              </a:rPr>
              <a:t>Extinct languages are Dalmatian, Oscan, </a:t>
            </a:r>
            <a:r>
              <a:rPr lang="en-US" sz="2800" dirty="0" err="1" smtClean="0">
                <a:latin typeface="New times roman"/>
              </a:rPr>
              <a:t>Faliscan</a:t>
            </a:r>
            <a:r>
              <a:rPr lang="en-US" sz="2800" dirty="0" smtClean="0">
                <a:latin typeface="New times roman"/>
              </a:rPr>
              <a:t>, Sabine and Umbrian.</a:t>
            </a:r>
            <a:endParaRPr lang="en-US" sz="2800" dirty="0">
              <a:latin typeface="New times roman"/>
            </a:endParaRPr>
          </a:p>
        </p:txBody>
      </p:sp>
    </p:spTree>
    <p:extLst>
      <p:ext uri="{BB962C8B-B14F-4D97-AF65-F5344CB8AC3E}">
        <p14:creationId xmlns:p14="http://schemas.microsoft.com/office/powerpoint/2010/main" val="18461531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latin typeface="New times roman"/>
              </a:rPr>
              <a:t>Salvic</a:t>
            </a:r>
            <a:r>
              <a:rPr lang="en-US" dirty="0" smtClean="0">
                <a:latin typeface="New times roman"/>
              </a:rPr>
              <a:t> Branch</a:t>
            </a:r>
            <a:endParaRPr lang="en-US" dirty="0">
              <a:latin typeface="New times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New times roman"/>
              </a:rPr>
              <a:t>It is confined to Eastern Europe.</a:t>
            </a:r>
          </a:p>
          <a:p>
            <a:r>
              <a:rPr lang="en-US" sz="3200" dirty="0" smtClean="0">
                <a:latin typeface="New times roman"/>
              </a:rPr>
              <a:t>It includes the languages as Bulgarian, Russian(the most important), Poland(</a:t>
            </a:r>
            <a:r>
              <a:rPr lang="en-US" sz="3200" dirty="0" err="1" smtClean="0">
                <a:latin typeface="New times roman"/>
              </a:rPr>
              <a:t>Kashubian</a:t>
            </a:r>
            <a:r>
              <a:rPr lang="en-US" sz="3200" dirty="0" smtClean="0">
                <a:latin typeface="New times roman"/>
              </a:rPr>
              <a:t>-spoken in parts of Poland), Sorbian, Czech, Slovak, Slovene, Macedonian, Bosnian, Ukrainian and Byelorussian. </a:t>
            </a:r>
            <a:endParaRPr lang="en-US" sz="3200" dirty="0">
              <a:latin typeface="New times roman"/>
            </a:endParaRPr>
          </a:p>
        </p:txBody>
      </p:sp>
    </p:spTree>
    <p:extLst>
      <p:ext uri="{BB962C8B-B14F-4D97-AF65-F5344CB8AC3E}">
        <p14:creationId xmlns:p14="http://schemas.microsoft.com/office/powerpoint/2010/main" val="41339620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New times roman"/>
              </a:rPr>
              <a:t>Baltic Branch</a:t>
            </a:r>
            <a:endParaRPr lang="en-US" dirty="0">
              <a:latin typeface="New times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New times roman"/>
              </a:rPr>
              <a:t>It includes only two languages Baltic languages.</a:t>
            </a:r>
          </a:p>
          <a:p>
            <a:r>
              <a:rPr lang="en-US" sz="3200" dirty="0" smtClean="0">
                <a:latin typeface="New times roman"/>
              </a:rPr>
              <a:t>Languages include Lithuanian and Latvian.</a:t>
            </a:r>
          </a:p>
          <a:p>
            <a:r>
              <a:rPr lang="en-US" sz="3200" dirty="0" err="1" smtClean="0">
                <a:latin typeface="New times roman"/>
              </a:rPr>
              <a:t>Purssian</a:t>
            </a:r>
            <a:r>
              <a:rPr lang="en-US" sz="3200" dirty="0" smtClean="0">
                <a:latin typeface="New times roman"/>
              </a:rPr>
              <a:t> is an extinct language of the Baltic branch.</a:t>
            </a:r>
            <a:endParaRPr lang="en-US" sz="3200" dirty="0">
              <a:latin typeface="New times roman"/>
            </a:endParaRPr>
          </a:p>
        </p:txBody>
      </p:sp>
    </p:spTree>
    <p:extLst>
      <p:ext uri="{BB962C8B-B14F-4D97-AF65-F5344CB8AC3E}">
        <p14:creationId xmlns:p14="http://schemas.microsoft.com/office/powerpoint/2010/main" val="17781703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New times roman"/>
              </a:rPr>
              <a:t>Hellenic Branch</a:t>
            </a:r>
            <a:endParaRPr lang="en-US" dirty="0">
              <a:latin typeface="New times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latin typeface="New times roman"/>
              </a:rPr>
              <a:t>It is just Modern Greek.</a:t>
            </a:r>
          </a:p>
          <a:p>
            <a:r>
              <a:rPr lang="en-US" sz="3200" dirty="0" smtClean="0">
                <a:latin typeface="New times roman"/>
              </a:rPr>
              <a:t>Ancient Greek was written from around 700 BC.</a:t>
            </a:r>
          </a:p>
          <a:p>
            <a:r>
              <a:rPr lang="en-US" sz="3200" dirty="0" smtClean="0">
                <a:latin typeface="New times roman"/>
              </a:rPr>
              <a:t>Mayor forms Doric &gt; from Sparta, Ionic &gt; from Cos, Aeolic &gt; from Lesbos and Attic &gt; from Athens.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689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latin typeface="New times roman"/>
              </a:rPr>
              <a:t>Illyric</a:t>
            </a:r>
            <a:r>
              <a:rPr lang="en-US" dirty="0" smtClean="0">
                <a:latin typeface="New times roman"/>
              </a:rPr>
              <a:t> Branch</a:t>
            </a:r>
            <a:endParaRPr lang="en-US" dirty="0">
              <a:latin typeface="New times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New times roman"/>
              </a:rPr>
              <a:t>It is a single language branch.</a:t>
            </a:r>
          </a:p>
          <a:p>
            <a:r>
              <a:rPr lang="en-US" sz="3200" dirty="0" smtClean="0">
                <a:latin typeface="New times roman"/>
              </a:rPr>
              <a:t>It includes Albanian (two dialects (a) </a:t>
            </a:r>
            <a:r>
              <a:rPr lang="en-US" sz="3200" dirty="0" err="1" smtClean="0">
                <a:latin typeface="New times roman"/>
              </a:rPr>
              <a:t>Geg</a:t>
            </a:r>
            <a:r>
              <a:rPr lang="en-US" sz="3200" dirty="0" smtClean="0">
                <a:latin typeface="New times roman"/>
              </a:rPr>
              <a:t> (b) </a:t>
            </a:r>
            <a:r>
              <a:rPr lang="en-US" sz="3200" dirty="0" err="1" smtClean="0">
                <a:latin typeface="New times roman"/>
              </a:rPr>
              <a:t>Tosk</a:t>
            </a:r>
            <a:r>
              <a:rPr lang="en-US" sz="3200" dirty="0" smtClean="0">
                <a:latin typeface="New times roman"/>
              </a:rPr>
              <a:t>).</a:t>
            </a:r>
          </a:p>
          <a:p>
            <a:r>
              <a:rPr lang="en-US" sz="3200" dirty="0" err="1" smtClean="0">
                <a:latin typeface="New times roman"/>
              </a:rPr>
              <a:t>Illyric</a:t>
            </a:r>
            <a:r>
              <a:rPr lang="en-US" sz="3200" dirty="0" smtClean="0">
                <a:latin typeface="New times roman"/>
              </a:rPr>
              <a:t> and </a:t>
            </a:r>
            <a:r>
              <a:rPr lang="en-US" sz="3200" dirty="0" err="1" smtClean="0">
                <a:latin typeface="New times roman"/>
              </a:rPr>
              <a:t>Mesapian</a:t>
            </a:r>
            <a:r>
              <a:rPr lang="en-US" sz="3200" dirty="0" smtClean="0">
                <a:latin typeface="New times roman"/>
              </a:rPr>
              <a:t> are considered extinct languages. </a:t>
            </a:r>
            <a:endParaRPr lang="en-US" sz="3200" dirty="0">
              <a:latin typeface="New times roman"/>
            </a:endParaRPr>
          </a:p>
        </p:txBody>
      </p:sp>
    </p:spTree>
    <p:extLst>
      <p:ext uri="{BB962C8B-B14F-4D97-AF65-F5344CB8AC3E}">
        <p14:creationId xmlns:p14="http://schemas.microsoft.com/office/powerpoint/2010/main" val="22209277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New times roman"/>
              </a:rPr>
              <a:t>Anatolian Branch</a:t>
            </a:r>
            <a:endParaRPr lang="en-US" dirty="0">
              <a:latin typeface="New times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7620000" cy="4038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New times roman"/>
              </a:rPr>
              <a:t>All languages are extinct.</a:t>
            </a:r>
          </a:p>
          <a:p>
            <a:r>
              <a:rPr lang="en-US" sz="3200" dirty="0" smtClean="0">
                <a:latin typeface="New times roman"/>
              </a:rPr>
              <a:t>It includes extinct languages as Lydian, </a:t>
            </a:r>
            <a:r>
              <a:rPr lang="en-US" sz="3200" dirty="0" err="1" smtClean="0">
                <a:latin typeface="New times roman"/>
              </a:rPr>
              <a:t>Lycian</a:t>
            </a:r>
            <a:r>
              <a:rPr lang="en-US" sz="3200" dirty="0" smtClean="0">
                <a:latin typeface="New times roman"/>
              </a:rPr>
              <a:t>, </a:t>
            </a:r>
            <a:r>
              <a:rPr lang="en-US" sz="3200" dirty="0" err="1" smtClean="0">
                <a:latin typeface="New times roman"/>
              </a:rPr>
              <a:t>Luwian</a:t>
            </a:r>
            <a:r>
              <a:rPr lang="en-US" sz="3200" dirty="0" smtClean="0">
                <a:latin typeface="New times roman"/>
              </a:rPr>
              <a:t> and </a:t>
            </a:r>
            <a:r>
              <a:rPr lang="en-US" sz="3200" dirty="0" err="1" smtClean="0">
                <a:latin typeface="New times roman"/>
              </a:rPr>
              <a:t>Palaic</a:t>
            </a:r>
            <a:r>
              <a:rPr lang="en-US" sz="3200" dirty="0" smtClean="0">
                <a:latin typeface="New times roman"/>
              </a:rPr>
              <a:t>.</a:t>
            </a:r>
            <a:endParaRPr lang="en-US" sz="3200" dirty="0">
              <a:latin typeface="New times roman"/>
            </a:endParaRPr>
          </a:p>
        </p:txBody>
      </p:sp>
    </p:spTree>
    <p:extLst>
      <p:ext uri="{BB962C8B-B14F-4D97-AF65-F5344CB8AC3E}">
        <p14:creationId xmlns:p14="http://schemas.microsoft.com/office/powerpoint/2010/main" val="3025132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Proto Indo European language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How many language families are there?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12 Branches of language families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8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New times roman"/>
              </a:rPr>
              <a:t>Thracian Branch</a:t>
            </a:r>
            <a:endParaRPr lang="en-US" dirty="0">
              <a:latin typeface="New times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New times roman"/>
              </a:rPr>
              <a:t>It is represented by a single language Armenian.</a:t>
            </a:r>
          </a:p>
          <a:p>
            <a:r>
              <a:rPr lang="en-US" sz="3200" dirty="0" smtClean="0">
                <a:latin typeface="New times roman"/>
              </a:rPr>
              <a:t>It has its own script.</a:t>
            </a:r>
          </a:p>
          <a:p>
            <a:r>
              <a:rPr lang="en-US" sz="3200" dirty="0" smtClean="0">
                <a:latin typeface="New times roman"/>
              </a:rPr>
              <a:t>Armenian includes extinct languages as </a:t>
            </a:r>
            <a:r>
              <a:rPr lang="en-US" sz="3200" dirty="0" err="1" smtClean="0">
                <a:latin typeface="New times roman"/>
              </a:rPr>
              <a:t>Dacian</a:t>
            </a:r>
            <a:r>
              <a:rPr lang="en-US" sz="3200" dirty="0" smtClean="0">
                <a:latin typeface="New times roman"/>
              </a:rPr>
              <a:t>, Thracian and Phrygian. </a:t>
            </a:r>
            <a:endParaRPr lang="en-US" sz="3200" dirty="0">
              <a:latin typeface="New times roman"/>
            </a:endParaRPr>
          </a:p>
        </p:txBody>
      </p:sp>
    </p:spTree>
    <p:extLst>
      <p:ext uri="{BB962C8B-B14F-4D97-AF65-F5344CB8AC3E}">
        <p14:creationId xmlns:p14="http://schemas.microsoft.com/office/powerpoint/2010/main" val="31852288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New times roman"/>
              </a:rPr>
              <a:t>Iranian Branch</a:t>
            </a:r>
            <a:endParaRPr lang="en-US" dirty="0">
              <a:latin typeface="New times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latin typeface="New times roman"/>
              </a:rPr>
              <a:t>Languages descended from Ancient Persian.</a:t>
            </a:r>
          </a:p>
          <a:p>
            <a:r>
              <a:rPr lang="en-US" sz="3200" dirty="0" smtClean="0">
                <a:latin typeface="New times roman"/>
              </a:rPr>
              <a:t>Main language it includes is </a:t>
            </a:r>
            <a:r>
              <a:rPr lang="en-US" sz="3200" dirty="0">
                <a:latin typeface="New times roman"/>
              </a:rPr>
              <a:t>F</a:t>
            </a:r>
            <a:r>
              <a:rPr lang="en-US" sz="3200" dirty="0" smtClean="0">
                <a:latin typeface="New times roman"/>
              </a:rPr>
              <a:t>arsi.</a:t>
            </a:r>
          </a:p>
          <a:p>
            <a:r>
              <a:rPr lang="en-US" sz="3200" dirty="0" smtClean="0">
                <a:latin typeface="New times roman"/>
              </a:rPr>
              <a:t>The second large language it includes is Kurdish.</a:t>
            </a:r>
          </a:p>
          <a:p>
            <a:r>
              <a:rPr lang="en-US" sz="3200" dirty="0" smtClean="0">
                <a:latin typeface="New times roman"/>
              </a:rPr>
              <a:t>Other languages it includes are Pashto, </a:t>
            </a:r>
            <a:r>
              <a:rPr lang="en-US" sz="3200" dirty="0" err="1" smtClean="0">
                <a:latin typeface="New times roman"/>
              </a:rPr>
              <a:t>Baluchi</a:t>
            </a:r>
            <a:r>
              <a:rPr lang="en-US" sz="3200" dirty="0" smtClean="0">
                <a:latin typeface="New times roman"/>
              </a:rPr>
              <a:t>, </a:t>
            </a:r>
            <a:r>
              <a:rPr lang="en-US" sz="3200" dirty="0" err="1" smtClean="0">
                <a:latin typeface="New times roman"/>
              </a:rPr>
              <a:t>Ossetian</a:t>
            </a:r>
            <a:r>
              <a:rPr lang="en-US" sz="3200" dirty="0" smtClean="0">
                <a:latin typeface="New times roman"/>
              </a:rPr>
              <a:t> and </a:t>
            </a:r>
            <a:r>
              <a:rPr lang="en-US" sz="3200" dirty="0" err="1" smtClean="0">
                <a:latin typeface="New times roman"/>
              </a:rPr>
              <a:t>Tadzhik</a:t>
            </a:r>
            <a:r>
              <a:rPr lang="en-US" sz="3200" dirty="0" smtClean="0">
                <a:latin typeface="New times roman"/>
              </a:rPr>
              <a:t>.</a:t>
            </a:r>
          </a:p>
          <a:p>
            <a:r>
              <a:rPr lang="en-US" sz="3200" dirty="0" smtClean="0">
                <a:latin typeface="New times roman"/>
              </a:rPr>
              <a:t>It includes extinct languages as </a:t>
            </a:r>
            <a:r>
              <a:rPr lang="en-US" sz="3200" dirty="0" err="1" smtClean="0">
                <a:latin typeface="New times roman"/>
              </a:rPr>
              <a:t>Avestan</a:t>
            </a:r>
            <a:r>
              <a:rPr lang="en-US" sz="3200" dirty="0" smtClean="0">
                <a:latin typeface="New times roman"/>
              </a:rPr>
              <a:t> and Scythian.</a:t>
            </a:r>
            <a:endParaRPr lang="en-US" sz="3200" dirty="0">
              <a:latin typeface="New times roman"/>
            </a:endParaRPr>
          </a:p>
        </p:txBody>
      </p:sp>
    </p:spTree>
    <p:extLst>
      <p:ext uri="{BB962C8B-B14F-4D97-AF65-F5344CB8AC3E}">
        <p14:creationId xmlns:p14="http://schemas.microsoft.com/office/powerpoint/2010/main" val="29845917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New times roman"/>
              </a:rPr>
              <a:t>Indic Branch</a:t>
            </a:r>
            <a:endParaRPr lang="en-US" dirty="0">
              <a:latin typeface="New times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New times roman"/>
              </a:rPr>
              <a:t>It has the most languages that are derived from Sanskrit.</a:t>
            </a:r>
          </a:p>
          <a:p>
            <a:r>
              <a:rPr lang="en-US" sz="3200" dirty="0" smtClean="0">
                <a:latin typeface="New times roman"/>
              </a:rPr>
              <a:t>The languages it includes are </a:t>
            </a:r>
            <a:r>
              <a:rPr lang="en-US" sz="3200" dirty="0" err="1" smtClean="0">
                <a:latin typeface="New times roman"/>
              </a:rPr>
              <a:t>Pali</a:t>
            </a:r>
            <a:r>
              <a:rPr lang="en-US" sz="3200" dirty="0" smtClean="0">
                <a:latin typeface="New times roman"/>
              </a:rPr>
              <a:t>, Indi, Urdu, </a:t>
            </a:r>
            <a:r>
              <a:rPr lang="en-US" sz="3200" dirty="0" err="1" smtClean="0">
                <a:latin typeface="New times roman"/>
              </a:rPr>
              <a:t>Ardhamagadhi</a:t>
            </a:r>
            <a:r>
              <a:rPr lang="en-US" sz="3200" dirty="0" smtClean="0">
                <a:latin typeface="New times roman"/>
              </a:rPr>
              <a:t>, Nepali, Bengali, Bhili, Oriya, Marathi, Assamese, Punjabi and </a:t>
            </a:r>
            <a:r>
              <a:rPr lang="en-US" sz="3200" dirty="0" err="1" smtClean="0">
                <a:latin typeface="New times roman"/>
              </a:rPr>
              <a:t>Lahnda</a:t>
            </a:r>
            <a:r>
              <a:rPr lang="en-US" sz="3200" dirty="0" smtClean="0">
                <a:latin typeface="New times roman"/>
              </a:rPr>
              <a:t>, Sindhi, Kashmiri, Gujarati, Konkani, Sinhalese, Maldivian, Maithili and </a:t>
            </a:r>
            <a:r>
              <a:rPr lang="en-US" sz="3200" dirty="0" err="1" smtClean="0">
                <a:latin typeface="New times roman"/>
              </a:rPr>
              <a:t>Maghadi</a:t>
            </a:r>
            <a:r>
              <a:rPr lang="en-US" sz="3200" dirty="0" smtClean="0">
                <a:latin typeface="New times roman"/>
              </a:rPr>
              <a:t>.</a:t>
            </a:r>
            <a:endParaRPr lang="en-US" sz="3200" dirty="0">
              <a:latin typeface="New times roman"/>
            </a:endParaRPr>
          </a:p>
        </p:txBody>
      </p:sp>
    </p:spTree>
    <p:extLst>
      <p:ext uri="{BB962C8B-B14F-4D97-AF65-F5344CB8AC3E}">
        <p14:creationId xmlns:p14="http://schemas.microsoft.com/office/powerpoint/2010/main" val="25164426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latin typeface="New times roman"/>
              </a:rPr>
              <a:t>Tokharian</a:t>
            </a:r>
            <a:r>
              <a:rPr lang="en-US" dirty="0" smtClean="0">
                <a:latin typeface="New times roman"/>
              </a:rPr>
              <a:t> Branch</a:t>
            </a:r>
            <a:endParaRPr lang="en-US" dirty="0">
              <a:latin typeface="New times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New times roman"/>
              </a:rPr>
              <a:t>It has two extinct languages identified such as </a:t>
            </a:r>
            <a:r>
              <a:rPr lang="en-US" sz="3200" dirty="0" err="1" smtClean="0">
                <a:latin typeface="New times roman"/>
              </a:rPr>
              <a:t>Turfanian</a:t>
            </a:r>
            <a:r>
              <a:rPr lang="en-US" sz="3200" dirty="0" smtClean="0">
                <a:latin typeface="New times roman"/>
              </a:rPr>
              <a:t> and </a:t>
            </a:r>
            <a:r>
              <a:rPr lang="en-US" sz="3200" dirty="0" err="1" smtClean="0">
                <a:latin typeface="New times roman"/>
              </a:rPr>
              <a:t>Kuchean</a:t>
            </a:r>
            <a:r>
              <a:rPr lang="en-US" sz="3200" dirty="0" smtClean="0">
                <a:latin typeface="New times roman"/>
              </a:rPr>
              <a:t>.</a:t>
            </a:r>
          </a:p>
          <a:p>
            <a:r>
              <a:rPr lang="en-US" sz="3200" dirty="0" smtClean="0">
                <a:latin typeface="New times roman"/>
              </a:rPr>
              <a:t>Those languages were once spoken in North West China. </a:t>
            </a:r>
            <a:endParaRPr lang="en-US" sz="3200" dirty="0">
              <a:latin typeface="New times roman"/>
            </a:endParaRPr>
          </a:p>
        </p:txBody>
      </p:sp>
    </p:spTree>
    <p:extLst>
      <p:ext uri="{BB962C8B-B14F-4D97-AF65-F5344CB8AC3E}">
        <p14:creationId xmlns:p14="http://schemas.microsoft.com/office/powerpoint/2010/main" val="27152783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Thank You!!!!</a:t>
            </a:r>
            <a:endParaRPr lang="en-US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312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language family?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New times roman"/>
              </a:rPr>
              <a:t>A language family is a group of languages related through descent from a common ancestor, called the proto-language of that family.</a:t>
            </a:r>
            <a:endParaRPr lang="en-US" sz="3600" dirty="0">
              <a:latin typeface="New times roman"/>
            </a:endParaRPr>
          </a:p>
        </p:txBody>
      </p:sp>
    </p:spTree>
    <p:extLst>
      <p:ext uri="{BB962C8B-B14F-4D97-AF65-F5344CB8AC3E}">
        <p14:creationId xmlns:p14="http://schemas.microsoft.com/office/powerpoint/2010/main" val="216385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4419600" cy="71755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History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66800"/>
            <a:ext cx="4419600" cy="5059363"/>
          </a:xfrm>
        </p:spPr>
        <p:txBody>
          <a:bodyPr>
            <a:norm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sz="2000" dirty="0" smtClean="0">
                <a:latin typeface="New times roman"/>
              </a:rPr>
              <a:t>Filippo Sassetti: (1540-1588) was a traveller and merchant from a long-established Florentine mercantile family, who was born in Florence in 1540.Filippo Sassetti: (1540–1588)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000" dirty="0" smtClean="0">
                <a:latin typeface="New times roman"/>
              </a:rPr>
              <a:t>He travelled to the Indian subcontinent, reaching Cochin in November 1583, and remained in Cochin and Goa and the Malabar coast that joins the two, until his death.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000" dirty="0" smtClean="0">
                <a:latin typeface="New times roman"/>
              </a:rPr>
              <a:t>In India he noted that a number of words in Sanskrit seemed related to Italian words.</a:t>
            </a:r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685800"/>
            <a:ext cx="3685358" cy="4840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807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New times roman"/>
              </a:rPr>
              <a:t>Examples</a:t>
            </a:r>
            <a:endParaRPr lang="en-US" dirty="0">
              <a:latin typeface="New times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New times roman"/>
              </a:rPr>
              <a:t>God (</a:t>
            </a:r>
            <a:r>
              <a:rPr lang="en-US" sz="3200" dirty="0" err="1" smtClean="0">
                <a:latin typeface="New times roman"/>
              </a:rPr>
              <a:t>Devah</a:t>
            </a:r>
            <a:r>
              <a:rPr lang="en-US" sz="3200" dirty="0" smtClean="0">
                <a:latin typeface="New times roman"/>
              </a:rPr>
              <a:t>=Sanskrit/ </a:t>
            </a:r>
            <a:r>
              <a:rPr lang="en-US" sz="3200" dirty="0" err="1" smtClean="0">
                <a:latin typeface="New times roman"/>
              </a:rPr>
              <a:t>Dio</a:t>
            </a:r>
            <a:r>
              <a:rPr lang="en-US" sz="3200" dirty="0" smtClean="0">
                <a:latin typeface="New times roman"/>
              </a:rPr>
              <a:t>= Italian)</a:t>
            </a:r>
          </a:p>
          <a:p>
            <a:r>
              <a:rPr lang="en-US" sz="3200" dirty="0" smtClean="0">
                <a:latin typeface="New times roman"/>
              </a:rPr>
              <a:t>Snake (</a:t>
            </a:r>
            <a:r>
              <a:rPr lang="en-US" sz="3200" dirty="0" err="1" smtClean="0">
                <a:latin typeface="New times roman"/>
              </a:rPr>
              <a:t>Sarpah</a:t>
            </a:r>
            <a:r>
              <a:rPr lang="en-US" sz="3200" dirty="0" smtClean="0">
                <a:latin typeface="New times roman"/>
              </a:rPr>
              <a:t>= Sanskrit/ </a:t>
            </a:r>
            <a:r>
              <a:rPr lang="en-US" sz="3200" dirty="0" err="1" smtClean="0">
                <a:latin typeface="New times roman"/>
              </a:rPr>
              <a:t>Serpe</a:t>
            </a:r>
            <a:r>
              <a:rPr lang="en-US" sz="3200" dirty="0" smtClean="0">
                <a:latin typeface="New times roman"/>
              </a:rPr>
              <a:t>= Italian)</a:t>
            </a:r>
          </a:p>
          <a:p>
            <a:r>
              <a:rPr lang="en-US" sz="3200" dirty="0" smtClean="0">
                <a:latin typeface="New times roman"/>
              </a:rPr>
              <a:t>Seven (</a:t>
            </a:r>
            <a:r>
              <a:rPr lang="en-US" sz="3200" dirty="0" err="1" smtClean="0">
                <a:latin typeface="New times roman"/>
              </a:rPr>
              <a:t>Saptah</a:t>
            </a:r>
            <a:r>
              <a:rPr lang="en-US" sz="3200" dirty="0" smtClean="0">
                <a:latin typeface="New times roman"/>
              </a:rPr>
              <a:t>=Sanskrit/ </a:t>
            </a:r>
            <a:r>
              <a:rPr lang="en-US" sz="3200" dirty="0" err="1" smtClean="0">
                <a:latin typeface="New times roman"/>
              </a:rPr>
              <a:t>Sette</a:t>
            </a:r>
            <a:r>
              <a:rPr lang="en-US" sz="3200" dirty="0" smtClean="0">
                <a:latin typeface="New times roman"/>
              </a:rPr>
              <a:t>= Italian)</a:t>
            </a:r>
          </a:p>
          <a:p>
            <a:r>
              <a:rPr lang="en-US" sz="3200" dirty="0" smtClean="0">
                <a:latin typeface="New times roman"/>
              </a:rPr>
              <a:t>Eight (</a:t>
            </a:r>
            <a:r>
              <a:rPr lang="en-US" sz="3200" dirty="0" err="1" smtClean="0">
                <a:latin typeface="New times roman"/>
              </a:rPr>
              <a:t>Asta</a:t>
            </a:r>
            <a:r>
              <a:rPr lang="en-US" sz="3200" dirty="0" smtClean="0">
                <a:latin typeface="New times roman"/>
              </a:rPr>
              <a:t>= Sanskrit/ Otto= Italian)</a:t>
            </a:r>
          </a:p>
          <a:p>
            <a:r>
              <a:rPr lang="en-US" sz="3200" dirty="0" smtClean="0">
                <a:latin typeface="New times roman"/>
              </a:rPr>
              <a:t>Nine (Nava= Sanskrit/ </a:t>
            </a:r>
            <a:r>
              <a:rPr lang="en-US" sz="3200" dirty="0" err="1" smtClean="0">
                <a:latin typeface="New times roman"/>
              </a:rPr>
              <a:t>Nove</a:t>
            </a:r>
            <a:r>
              <a:rPr lang="en-US" sz="3200" dirty="0" smtClean="0">
                <a:latin typeface="New times roman"/>
              </a:rPr>
              <a:t>= Italian)</a:t>
            </a:r>
            <a:endParaRPr lang="en-US" sz="3200" dirty="0">
              <a:latin typeface="New times roman"/>
            </a:endParaRPr>
          </a:p>
        </p:txBody>
      </p:sp>
    </p:spTree>
    <p:extLst>
      <p:ext uri="{BB962C8B-B14F-4D97-AF65-F5344CB8AC3E}">
        <p14:creationId xmlns:p14="http://schemas.microsoft.com/office/powerpoint/2010/main" val="269195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175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New times roman"/>
              </a:rPr>
              <a:t>History</a:t>
            </a:r>
            <a:endParaRPr lang="en-US" sz="3600" dirty="0">
              <a:latin typeface="New times roman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66800"/>
            <a:ext cx="4953000" cy="5059363"/>
          </a:xfrm>
        </p:spPr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New times roman"/>
              </a:rPr>
              <a:t>Joseph Justus Scaliger: ( August 1540-21 January 1609) was a French religious leader and scholar.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New times roman"/>
              </a:rPr>
              <a:t>He divided languages of Europe into four types, named after their words for “God”.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400" dirty="0" smtClean="0">
                <a:latin typeface="New times roman"/>
              </a:rPr>
              <a:t>Deus (</a:t>
            </a:r>
            <a:r>
              <a:rPr lang="en-US" sz="2400" dirty="0" err="1" smtClean="0">
                <a:latin typeface="New times roman"/>
              </a:rPr>
              <a:t>i.e</a:t>
            </a:r>
            <a:r>
              <a:rPr lang="en-US" sz="2400" dirty="0" smtClean="0">
                <a:latin typeface="New times roman"/>
              </a:rPr>
              <a:t> Romance Languages)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400" dirty="0" err="1" smtClean="0">
                <a:latin typeface="New times roman"/>
              </a:rPr>
              <a:t>Gott</a:t>
            </a:r>
            <a:r>
              <a:rPr lang="en-US" sz="2400" dirty="0" smtClean="0">
                <a:latin typeface="New times roman"/>
              </a:rPr>
              <a:t> (</a:t>
            </a:r>
            <a:r>
              <a:rPr lang="en-US" sz="2400" dirty="0" err="1" smtClean="0">
                <a:latin typeface="New times roman"/>
              </a:rPr>
              <a:t>i.e</a:t>
            </a:r>
            <a:r>
              <a:rPr lang="en-US" sz="2400" dirty="0" smtClean="0">
                <a:latin typeface="New times roman"/>
              </a:rPr>
              <a:t> Germanic Languages)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400" dirty="0" err="1" smtClean="0">
                <a:latin typeface="New times roman"/>
              </a:rPr>
              <a:t>Theos</a:t>
            </a:r>
            <a:r>
              <a:rPr lang="en-US" sz="2400" dirty="0" smtClean="0">
                <a:latin typeface="New times roman"/>
              </a:rPr>
              <a:t> (</a:t>
            </a:r>
            <a:r>
              <a:rPr lang="en-US" sz="2400" dirty="0" err="1" smtClean="0">
                <a:latin typeface="New times roman"/>
              </a:rPr>
              <a:t>i.e</a:t>
            </a:r>
            <a:r>
              <a:rPr lang="en-US" sz="2400" dirty="0" smtClean="0">
                <a:latin typeface="New times roman"/>
              </a:rPr>
              <a:t> Greek)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400" dirty="0" smtClean="0">
                <a:latin typeface="New times roman"/>
              </a:rPr>
              <a:t>Bog (</a:t>
            </a:r>
            <a:r>
              <a:rPr lang="en-US" sz="2400" dirty="0" err="1" smtClean="0">
                <a:latin typeface="New times roman"/>
              </a:rPr>
              <a:t>i.e</a:t>
            </a:r>
            <a:r>
              <a:rPr lang="en-US" sz="2400" dirty="0" smtClean="0">
                <a:latin typeface="New times roman"/>
              </a:rPr>
              <a:t> Slavic languages)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86400" y="838200"/>
            <a:ext cx="2847039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775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733800" cy="79375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New times roman"/>
              </a:rPr>
              <a:t>History</a:t>
            </a:r>
            <a:endParaRPr lang="en-US" sz="3200" dirty="0">
              <a:latin typeface="New times roman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66800"/>
            <a:ext cx="5105400" cy="5059363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New times roman"/>
              </a:rPr>
              <a:t>Sir William Jones: he is generally regarded as father of Historical Linguistics, he spoke 13 languages fluently and he also knew 28 others as well.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New times roman"/>
              </a:rPr>
              <a:t>He was </a:t>
            </a:r>
            <a:r>
              <a:rPr lang="en-US" sz="2400" dirty="0" err="1" smtClean="0">
                <a:latin typeface="New times roman"/>
              </a:rPr>
              <a:t>Hyperpolyglot</a:t>
            </a:r>
            <a:r>
              <a:rPr lang="en-US" sz="2400" dirty="0" smtClean="0">
                <a:latin typeface="New times roman"/>
              </a:rPr>
              <a:t>, he is founder of Asiatic society in Calcutta.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New times roman"/>
              </a:rPr>
              <a:t>In 1786 he gave a talk to a small group about Sanskrit and some European languages that later became an important work in linguistics.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62600" y="533400"/>
            <a:ext cx="3279932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244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3008313" cy="71755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New times roman"/>
              </a:rPr>
              <a:t>History</a:t>
            </a:r>
            <a:endParaRPr lang="en-US" sz="3200" dirty="0">
              <a:latin typeface="New times roman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66800"/>
            <a:ext cx="5562600" cy="5059363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err="1" smtClean="0">
                <a:latin typeface="New times roman"/>
              </a:rPr>
              <a:t>Rasmus</a:t>
            </a:r>
            <a:r>
              <a:rPr lang="en-US" sz="2400" dirty="0" smtClean="0">
                <a:latin typeface="New times roman"/>
              </a:rPr>
              <a:t> Rask: (22 November 1787- 14 November 1832) was a Danish linguist and philologist.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New times roman"/>
              </a:rPr>
              <a:t>He wrote several grammars and worked on comparative phonology and morphology.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New times roman"/>
              </a:rPr>
              <a:t>/f/ = /b/: </a:t>
            </a:r>
            <a:r>
              <a:rPr lang="en-US" sz="2400" dirty="0" err="1" smtClean="0">
                <a:latin typeface="New times roman"/>
              </a:rPr>
              <a:t>Phero</a:t>
            </a:r>
            <a:r>
              <a:rPr lang="en-US" sz="2400" dirty="0">
                <a:latin typeface="New times roman"/>
              </a:rPr>
              <a:t> </a:t>
            </a:r>
            <a:r>
              <a:rPr lang="en-US" sz="2400" dirty="0" smtClean="0">
                <a:latin typeface="New times roman"/>
              </a:rPr>
              <a:t>= Greek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New times roman"/>
              </a:rPr>
              <a:t>/f/ = /b/: Bear = English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New times roman"/>
              </a:rPr>
              <a:t>/g/ = /k/: </a:t>
            </a:r>
            <a:r>
              <a:rPr lang="en-US" sz="2400" dirty="0" err="1" smtClean="0">
                <a:latin typeface="New times roman"/>
              </a:rPr>
              <a:t>Agros</a:t>
            </a:r>
            <a:r>
              <a:rPr lang="en-US" sz="2400" dirty="0" smtClean="0">
                <a:latin typeface="New times roman"/>
              </a:rPr>
              <a:t> Greek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New times roman"/>
              </a:rPr>
              <a:t>/g/ = /k/: </a:t>
            </a:r>
            <a:r>
              <a:rPr lang="en-US" sz="2400" dirty="0" err="1" smtClean="0">
                <a:latin typeface="New times roman"/>
              </a:rPr>
              <a:t>Akr</a:t>
            </a:r>
            <a:r>
              <a:rPr lang="en-US" sz="2400" dirty="0" smtClean="0">
                <a:latin typeface="New times roman"/>
              </a:rPr>
              <a:t> = Germanic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91200" y="762000"/>
            <a:ext cx="30480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894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291</TotalTime>
  <Words>1348</Words>
  <Application>Microsoft Office PowerPoint</Application>
  <PresentationFormat>On-screen Show (4:3)</PresentationFormat>
  <Paragraphs>140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Adjacency</vt:lpstr>
      <vt:lpstr>Introduction to Language Families and its Branches</vt:lpstr>
      <vt:lpstr>Overview of Important Points</vt:lpstr>
      <vt:lpstr>PowerPoint Presentation</vt:lpstr>
      <vt:lpstr>What is a language family?</vt:lpstr>
      <vt:lpstr>History</vt:lpstr>
      <vt:lpstr>Examples</vt:lpstr>
      <vt:lpstr>History</vt:lpstr>
      <vt:lpstr>History</vt:lpstr>
      <vt:lpstr>History</vt:lpstr>
      <vt:lpstr>Structure of a Family</vt:lpstr>
      <vt:lpstr>Dialect Continuum</vt:lpstr>
      <vt:lpstr>Chinese Dialect</vt:lpstr>
      <vt:lpstr>PowerPoint Presentation</vt:lpstr>
      <vt:lpstr>Isolates</vt:lpstr>
      <vt:lpstr>Proto- Languages</vt:lpstr>
      <vt:lpstr>August Schleicher</vt:lpstr>
      <vt:lpstr>Proto-Indo-European Language</vt:lpstr>
      <vt:lpstr>PowerPoint Presentation</vt:lpstr>
      <vt:lpstr>How many language families are there?</vt:lpstr>
      <vt:lpstr>Indo- European Language Branches</vt:lpstr>
      <vt:lpstr>PowerPoint Presentation</vt:lpstr>
      <vt:lpstr>Celtic Branch</vt:lpstr>
      <vt:lpstr>Germanic Branch</vt:lpstr>
      <vt:lpstr>Latin Branch</vt:lpstr>
      <vt:lpstr>Salvic Branch</vt:lpstr>
      <vt:lpstr>Baltic Branch</vt:lpstr>
      <vt:lpstr>Hellenic Branch</vt:lpstr>
      <vt:lpstr>Illyric Branch</vt:lpstr>
      <vt:lpstr>Anatolian Branch</vt:lpstr>
      <vt:lpstr>Thracian Branch</vt:lpstr>
      <vt:lpstr>Iranian Branch</vt:lpstr>
      <vt:lpstr>Indic Branch</vt:lpstr>
      <vt:lpstr>Tokharian Branch</vt:lpstr>
      <vt:lpstr>Thank You!!!!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Language Families and its Branches</dc:title>
  <dc:creator>lol</dc:creator>
  <cp:lastModifiedBy>Awais computers</cp:lastModifiedBy>
  <cp:revision>19</cp:revision>
  <dcterms:created xsi:type="dcterms:W3CDTF">2020-03-26T06:25:08Z</dcterms:created>
  <dcterms:modified xsi:type="dcterms:W3CDTF">2020-04-01T10:16:54Z</dcterms:modified>
</cp:coreProperties>
</file>